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F8F35"/>
    <a:srgbClr val="CDC7A7"/>
    <a:srgbClr val="934607"/>
    <a:srgbClr val="673105"/>
    <a:srgbClr val="6B633D"/>
    <a:srgbClr val="86AD41"/>
    <a:srgbClr val="9BC15A"/>
    <a:srgbClr val="668226"/>
    <a:srgbClr val="5684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00" y="-8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969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036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8154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987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21018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48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467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487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543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149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79439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1B129-4855-4C26-A7C5-0DF1C0249999}" type="datetimeFigureOut">
              <a:rPr lang="ru-RU" smtClean="0"/>
              <a:t>27.04.2021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ED456-A6CA-4B01-BECC-1B48F493CA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117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rp2018@mail.ru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Рисунок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34231" y="0"/>
            <a:ext cx="9978232" cy="6859907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971600" y="5301208"/>
            <a:ext cx="3509749" cy="503146"/>
          </a:xfrm>
          <a:prstGeom prst="rect">
            <a:avLst/>
          </a:prstGeom>
          <a:noFill/>
        </p:spPr>
        <p:txBody>
          <a:bodyPr wrap="square" lIns="71561" tIns="35780" rIns="71561" bIns="35780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</a:rPr>
              <a:t>Мойбизнес76.рф</a:t>
            </a:r>
          </a:p>
        </p:txBody>
      </p:sp>
    </p:spTree>
    <p:extLst>
      <p:ext uri="{BB962C8B-B14F-4D97-AF65-F5344CB8AC3E}">
        <p14:creationId xmlns:p14="http://schemas.microsoft.com/office/powerpoint/2010/main" val="20277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xn--76-9kcqjffxnf3b.xn--p1ai/upload/tmp/fd_tmb/%D0%A6%D0%A0%D0%9F.PN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952500" cy="102489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1259632" y="188640"/>
            <a:ext cx="7560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solidFill>
                  <a:srgbClr val="6F8F3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Центр развития поставщиков </a:t>
            </a:r>
          </a:p>
          <a:p>
            <a:r>
              <a:rPr lang="ru-RU" sz="2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оказывает </a:t>
            </a:r>
            <a:r>
              <a:rPr lang="ru-RU" sz="27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помощь участникам рынка </a:t>
            </a:r>
            <a:r>
              <a:rPr lang="ru-RU" sz="27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закупок</a:t>
            </a:r>
            <a:endParaRPr lang="ru-RU" sz="27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1330962"/>
            <a:ext cx="828092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  <a:p>
            <a:pPr lvl="0"/>
            <a:endParaRPr lang="ru-RU" dirty="0" smtClean="0"/>
          </a:p>
          <a:p>
            <a:pPr lvl="0"/>
            <a:endParaRPr lang="ru-RU" dirty="0"/>
          </a:p>
          <a:p>
            <a:pPr marL="174625"/>
            <a:endParaRPr lang="ru-RU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174625"/>
            <a:r>
              <a:rPr lang="ru-RU" b="1" u="sng" dirty="0" smtClean="0">
                <a:solidFill>
                  <a:schemeClr val="bg2">
                    <a:lumMod val="25000"/>
                  </a:schemeClr>
                </a:solidFill>
              </a:rPr>
              <a:t>Наши </a:t>
            </a:r>
            <a:r>
              <a:rPr lang="ru-RU" b="1" u="sng" dirty="0">
                <a:solidFill>
                  <a:schemeClr val="bg2">
                    <a:lumMod val="25000"/>
                  </a:schemeClr>
                </a:solidFill>
              </a:rPr>
              <a:t>контакты:</a:t>
            </a:r>
            <a:endParaRPr lang="ru-RU" u="sng" dirty="0">
              <a:solidFill>
                <a:schemeClr val="bg2">
                  <a:lumMod val="25000"/>
                </a:schemeClr>
              </a:solidFill>
            </a:endParaRPr>
          </a:p>
          <a:p>
            <a:pPr marL="174625"/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г. Ярославль, ул. Чехова, д.2, кабинет 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4.6, Тел</a:t>
            </a:r>
            <a:r>
              <a:rPr lang="ru-RU" sz="16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. +7 (4852) </a:t>
            </a:r>
            <a:r>
              <a:rPr lang="ru-RU" sz="16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37-04-01,</a:t>
            </a:r>
            <a:r>
              <a:rPr lang="ru-RU" sz="1600" b="1" dirty="0" smtClean="0"/>
              <a:t>  </a:t>
            </a:r>
            <a:r>
              <a:rPr lang="ru-RU" sz="1600" b="1" dirty="0" smtClean="0">
                <a:hlinkClick r:id="rId3"/>
              </a:rPr>
              <a:t>crp2018@mail.ru</a:t>
            </a:r>
            <a:endParaRPr lang="ru-RU" sz="16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9378459"/>
              </p:ext>
            </p:extLst>
          </p:nvPr>
        </p:nvGraphicFramePr>
        <p:xfrm>
          <a:off x="467545" y="1772816"/>
          <a:ext cx="8280919" cy="3686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49609"/>
                <a:gridCol w="5031310"/>
              </a:tblGrid>
              <a:tr h="792088"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Условия получения поддержки </a:t>
                      </a:r>
                      <a:endParaRPr lang="ru-RU" sz="20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>
                          <a:solidFill>
                            <a:schemeClr val="bg1"/>
                          </a:solidFill>
                        </a:rPr>
                        <a:t>Мы предлагаем</a:t>
                      </a:r>
                    </a:p>
                    <a:p>
                      <a:endParaRPr lang="ru-RU" sz="2000" dirty="0">
                        <a:solidFill>
                          <a:schemeClr val="bg2">
                            <a:lumMod val="1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89437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Бесплатно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Только для предприятий Ярославской области</a:t>
                      </a:r>
                    </a:p>
                    <a:p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Обучение</a:t>
                      </a:r>
                    </a:p>
                    <a:p>
                      <a:endParaRPr lang="ru-RU" sz="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Электронная подпись для участия в закупках</a:t>
                      </a:r>
                    </a:p>
                    <a:p>
                      <a:endParaRPr lang="ru-RU" sz="800" b="1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Анализ рынка закупок</a:t>
                      </a:r>
                    </a:p>
                    <a:p>
                      <a:endParaRPr lang="ru-RU" sz="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Поиск торгов</a:t>
                      </a:r>
                    </a:p>
                    <a:p>
                      <a:endParaRPr lang="ru-RU" sz="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Анализ документации по закупкам</a:t>
                      </a:r>
                    </a:p>
                    <a:p>
                      <a:endParaRPr lang="ru-RU" sz="800" b="1" dirty="0" smtClean="0">
                        <a:solidFill>
                          <a:schemeClr val="tx2">
                            <a:lumMod val="50000"/>
                          </a:schemeClr>
                        </a:solidFill>
                      </a:endParaRPr>
                    </a:p>
                    <a:p>
                      <a:r>
                        <a:rPr lang="ru-RU" sz="2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Работа в ЕИС и на электронных площадках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4952113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70</Words>
  <Application>Microsoft Office PowerPoint</Application>
  <PresentationFormat>Экран (4:3)</PresentationFormat>
  <Paragraphs>37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 Владимировна Сякина</dc:creator>
  <cp:lastModifiedBy>Марина Владимировна Сякина</cp:lastModifiedBy>
  <cp:revision>20</cp:revision>
  <dcterms:created xsi:type="dcterms:W3CDTF">2020-10-13T14:45:36Z</dcterms:created>
  <dcterms:modified xsi:type="dcterms:W3CDTF">2021-04-27T11:21:52Z</dcterms:modified>
</cp:coreProperties>
</file>