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1"/>
  </p:notesMasterIdLst>
  <p:sldIdLst>
    <p:sldId id="396" r:id="rId3"/>
    <p:sldId id="377" r:id="rId4"/>
    <p:sldId id="368" r:id="rId5"/>
    <p:sldId id="398" r:id="rId6"/>
    <p:sldId id="394" r:id="rId7"/>
    <p:sldId id="401" r:id="rId8"/>
    <p:sldId id="402" r:id="rId9"/>
    <p:sldId id="40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-59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B8B8-8734-4E2E-9791-B6CE4538CCF3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25033-08C8-44AA-862D-59285AD9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9D8A65-929B-49A4-8A34-1D9BFF8F7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77CF3C-4755-4728-80B5-F32C5AD9E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B2DB23-AB1D-4C0D-9FBA-DDC99B95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EC9A23-91A7-4F41-A704-AC022A49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0DB2E3-6C61-4A00-BC4B-9E231136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6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A3801-C873-4B72-8121-26BAA8AD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62717F-2443-41D0-9725-29A8B2F01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1B3090-14A3-4401-AFA9-62940923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6F6AC1-D145-40FD-92A2-446ABF68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F532E6-202D-4FAF-8B76-BCF2A3D2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1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09485D5-FFA9-4E65-86C1-C3157514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092D6D5-8750-4365-88DF-762916C76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C36CCF-B580-4C1F-AB18-C69ADC20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1DCCC5-6108-4DBA-A7F0-ED6CF51B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3C3167-E42F-4D1E-AE18-BC2B8276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2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07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895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69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225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78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5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64F73-7F44-4248-B2D8-47F58DEB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62ED2C-393B-4D7F-98ED-B8413278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7BB4AA-6BA0-4E68-9BA7-6A2FA9E4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DA5AEC-A25A-4A1E-9B30-848A28F1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8B3E30-263B-4F1A-B99E-16F1ADDA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14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13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67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xmlns="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xmlns="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xmlns="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7229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33524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89138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24536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36391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0425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82598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5388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B37C34-CAFC-41AF-B765-E5F14DBD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58EA5C-7DC2-402E-8D64-028B979A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CD40EE-7A3A-48D1-A16F-4F233B2F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7CAB40-AC14-4743-8318-FA9DB210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D93F76-72E5-470B-BE89-2E579F2E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8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xmlns="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xmlns="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xmlns="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xmlns="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xmlns="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xmlns="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3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039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57051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xmlns="" id="{E9330B01-579F-424F-88B4-442B27C3FD1F}"/>
              </a:ext>
            </a:extLst>
          </p:cNvPr>
          <p:cNvGrpSpPr/>
          <p:nvPr userDrawn="1"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xmlns="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xmlns="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xmlns="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xmlns="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xmlns="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xmlns="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39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xmlns="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xmlns="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xmlns="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xmlns="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xmlns="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xmlns="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404358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3323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xmlns="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6660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0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5FE3F5-0104-40ED-BF68-7D49FDF3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EFF433-3889-48E9-982A-F1315A548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C8CF3BF-3ABF-4445-A071-16ABF16ED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5E7167-D84D-4AB4-AC56-EE7C2A94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65A8464-A7D2-416C-8691-DF2F9DAC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11AA89-C5A7-499D-8713-F043820B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63E035-D0C3-48FE-BA17-36C0207E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E8329D-E940-49E9-9DE2-12C017D0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54C0227-5886-4E32-8B6D-F42B9A6E3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EE76FA-591F-44F7-AEE6-127A79CEA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753E11-D05F-464F-9FDE-6362192AF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D84B3B1-B459-4AAF-A81D-4908E74F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7979283-CD64-40E5-89A0-7E5D2FD9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113C957-C4D0-4594-B16F-84E779FF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6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294A02-AF82-433E-9D73-CC7AFD14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FDAA8D-69AD-4681-84BC-EB56854B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0589F7A-F0E9-4FCB-A07C-E54E0426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DE3744-C7F6-4B6B-B0E8-31070639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5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2EDF76F-4D84-4296-ACAA-20C63A03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871F1D-C947-47CD-8E82-D5119C08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A94B2E6-832C-40F6-9358-4B685B54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3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363542-4B84-4C54-A78F-0CC88B3B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3E747F-44B3-40AC-97F3-8CD86EEB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5C97890-93C7-4D51-82B1-362BF119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9BE903-14AE-41CB-858F-5E74AEAD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FF971B-3DAC-443C-B1D4-B758C3E0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93C8E5-1343-4FF2-BDA4-5D9245F3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D0150F-E691-45DC-BB42-CD5CD510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90C02E-D912-41AD-AEDD-E5A65C526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746FB1-8B26-43FB-9C47-DBC21A039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8B3BE1-E175-40BF-A98F-15F0149D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E7FDF5-1136-4FE7-9F95-10C60C80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5D4FC1-4E6D-451B-979B-E136B18F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4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67ED54-496E-4849-BC5C-AE3662BA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503642-3BCB-4379-B4AA-FCD33A540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E999AC-F93F-477D-9067-1FE84FA06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E2D01-02B4-4142-813D-1793352197B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E60621-E6C7-457D-99B4-AB9DEC23D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1231B6-4A7D-4526-88E0-56F40F5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311D1-AC3F-43C3-83D4-A0A601A1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4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90" r:id="rId2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exportcenter.boxbattle.r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лого\Кобрендинг лого я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7738" cy="10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ownloads\kisspng-world-map-world-political-map-world-physical-map-24-hour-translation-services-expect-more-from-yo-5b6322b6737bb5.8820544915332236064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90185"/>
            <a:ext cx="7205870" cy="416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269" y="457201"/>
            <a:ext cx="9144000" cy="2117034"/>
          </a:xfrm>
        </p:spPr>
        <p:txBody>
          <a:bodyPr>
            <a:normAutofit/>
          </a:bodyPr>
          <a:lstStyle/>
          <a:p>
            <a:pPr lvl="0"/>
            <a:r>
              <a:rPr lang="ru-RU" sz="3400" b="1" dirty="0">
                <a:latin typeface="Arial" panose="020B0604020202020204" pitchFamily="34" charset="0"/>
                <a:cs typeface="Arial" panose="020B0604020202020204" pitchFamily="34" charset="0"/>
              </a:rPr>
              <a:t>Вовлечение МСП в экспортную деятельность – почему это важно? </a:t>
            </a:r>
            <a:br>
              <a:rPr lang="ru-RU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dirty="0">
                <a:latin typeface="Arial" panose="020B0604020202020204" pitchFamily="34" charset="0"/>
                <a:cs typeface="Arial" panose="020B0604020202020204" pitchFamily="34" charset="0"/>
              </a:rPr>
              <a:t>	Беспрецедентные меры поддержки экспорта региональных </a:t>
            </a: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endParaRPr lang="ru-RU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7329" y="5003454"/>
            <a:ext cx="4846983" cy="1655762"/>
          </a:xfrm>
        </p:spPr>
        <p:txBody>
          <a:bodyPr>
            <a:normAutofit/>
          </a:bodyPr>
          <a:lstStyle/>
          <a:p>
            <a:pPr algn="l"/>
            <a:r>
              <a:rPr lang="ru-RU" sz="1800" i="1" dirty="0"/>
              <a:t>Галанина Влада </a:t>
            </a:r>
            <a:r>
              <a:rPr lang="ru-RU" sz="1800" i="1" dirty="0" smtClean="0"/>
              <a:t>Александровна</a:t>
            </a:r>
          </a:p>
          <a:p>
            <a:pPr algn="l"/>
            <a:r>
              <a:rPr lang="ru-RU" sz="1800" i="1" dirty="0" smtClean="0"/>
              <a:t>главный </a:t>
            </a:r>
            <a:r>
              <a:rPr lang="ru-RU" sz="1800" i="1" dirty="0"/>
              <a:t>специалист </a:t>
            </a:r>
            <a:endParaRPr lang="ru-RU" sz="1800" i="1" dirty="0" smtClean="0"/>
          </a:p>
          <a:p>
            <a:pPr algn="l"/>
            <a:r>
              <a:rPr lang="ru-RU" sz="1800" i="1" dirty="0" smtClean="0"/>
              <a:t>АНО </a:t>
            </a:r>
            <a:r>
              <a:rPr lang="ru-RU" sz="1800" i="1" dirty="0"/>
              <a:t>«Центр экспорта Ярославской области</a:t>
            </a:r>
            <a:r>
              <a:rPr lang="ru-RU" sz="1800" i="1" dirty="0" smtClean="0"/>
              <a:t>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9566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84483" y="339509"/>
            <a:ext cx="8912243" cy="1221885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/>
              <a:t>Комплексные услуги </a:t>
            </a:r>
          </a:p>
          <a:p>
            <a:r>
              <a:rPr lang="ru-RU" sz="4000" b="1" dirty="0" smtClean="0"/>
              <a:t>Центра экспорта в 2021 году</a:t>
            </a:r>
            <a:endParaRPr lang="en-US" sz="4000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C375281-19E2-4EAE-BA3C-17BB51117767}"/>
              </a:ext>
            </a:extLst>
          </p:cNvPr>
          <p:cNvGrpSpPr/>
          <p:nvPr/>
        </p:nvGrpSpPr>
        <p:grpSpPr>
          <a:xfrm>
            <a:off x="708739" y="1843405"/>
            <a:ext cx="5797258" cy="3093185"/>
            <a:chOff x="3101743" y="1853133"/>
            <a:chExt cx="5797258" cy="30931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AE6E9C5-77F0-4A8D-A1F6-213CE3C33CAC}"/>
                </a:ext>
              </a:extLst>
            </p:cNvPr>
            <p:cNvGrpSpPr/>
            <p:nvPr/>
          </p:nvGrpSpPr>
          <p:grpSpPr>
            <a:xfrm rot="20177420">
              <a:off x="4412645" y="1885599"/>
              <a:ext cx="1785679" cy="2523400"/>
              <a:chOff x="4070856" y="1685903"/>
              <a:chExt cx="1785679" cy="2523400"/>
            </a:xfrm>
          </p:grpSpPr>
          <p:sp>
            <p:nvSpPr>
              <p:cNvPr id="10" name="Graphic 57">
                <a:extLst>
                  <a:ext uri="{FF2B5EF4-FFF2-40B4-BE49-F238E27FC236}">
                    <a16:creationId xmlns:a16="http://schemas.microsoft.com/office/drawing/2014/main" xmlns="" id="{5FA007F6-98E3-45E5-99A6-55B09CFA359E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Graphic 71">
                <a:extLst>
                  <a:ext uri="{FF2B5EF4-FFF2-40B4-BE49-F238E27FC236}">
                    <a16:creationId xmlns:a16="http://schemas.microsoft.com/office/drawing/2014/main" xmlns="" id="{EFBC3166-E370-487C-A218-FEDAB89D0D19}"/>
                  </a:ext>
                </a:extLst>
              </p:cNvPr>
              <p:cNvSpPr/>
              <p:nvPr/>
            </p:nvSpPr>
            <p:spPr>
              <a:xfrm>
                <a:off x="4498463" y="3087461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Graphic 85">
                <a:extLst>
                  <a:ext uri="{FF2B5EF4-FFF2-40B4-BE49-F238E27FC236}">
                    <a16:creationId xmlns:a16="http://schemas.microsoft.com/office/drawing/2014/main" xmlns="" id="{66C55A84-13CA-455A-A281-188F5CD67A2F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503B8782-5BA8-42D3-AE46-CBC75BAB8082}"/>
                </a:ext>
              </a:extLst>
            </p:cNvPr>
            <p:cNvGrpSpPr/>
            <p:nvPr/>
          </p:nvGrpSpPr>
          <p:grpSpPr>
            <a:xfrm rot="17400000">
              <a:off x="3470603" y="2791779"/>
              <a:ext cx="1785679" cy="2523400"/>
              <a:chOff x="4070856" y="1685903"/>
              <a:chExt cx="1785679" cy="2523400"/>
            </a:xfrm>
          </p:grpSpPr>
          <p:sp>
            <p:nvSpPr>
              <p:cNvPr id="60" name="Graphic 57">
                <a:extLst>
                  <a:ext uri="{FF2B5EF4-FFF2-40B4-BE49-F238E27FC236}">
                    <a16:creationId xmlns:a16="http://schemas.microsoft.com/office/drawing/2014/main" xmlns="" id="{75625B20-AA03-421B-9920-5FAFE1A69487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Graphic 71">
                <a:extLst>
                  <a:ext uri="{FF2B5EF4-FFF2-40B4-BE49-F238E27FC236}">
                    <a16:creationId xmlns:a16="http://schemas.microsoft.com/office/drawing/2014/main" xmlns="" id="{4081FF9A-174F-4DAF-BF45-F9084D78B6D4}"/>
                  </a:ext>
                </a:extLst>
              </p:cNvPr>
              <p:cNvSpPr/>
              <p:nvPr/>
            </p:nvSpPr>
            <p:spPr>
              <a:xfrm>
                <a:off x="4498463" y="3087460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Graphic 85">
                <a:extLst>
                  <a:ext uri="{FF2B5EF4-FFF2-40B4-BE49-F238E27FC236}">
                    <a16:creationId xmlns:a16="http://schemas.microsoft.com/office/drawing/2014/main" xmlns="" id="{E5CEBCAF-C5BF-4666-AC30-BEBE18D50F96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3E58902D-F667-4A42-830E-42F67CD71507}"/>
                </a:ext>
              </a:extLst>
            </p:cNvPr>
            <p:cNvGrpSpPr/>
            <p:nvPr/>
          </p:nvGrpSpPr>
          <p:grpSpPr>
            <a:xfrm rot="1422580" flipH="1">
              <a:off x="5800879" y="1853133"/>
              <a:ext cx="1785679" cy="2523400"/>
              <a:chOff x="4070856" y="1685903"/>
              <a:chExt cx="1785679" cy="2523400"/>
            </a:xfrm>
          </p:grpSpPr>
          <p:sp>
            <p:nvSpPr>
              <p:cNvPr id="89" name="Graphic 57">
                <a:extLst>
                  <a:ext uri="{FF2B5EF4-FFF2-40B4-BE49-F238E27FC236}">
                    <a16:creationId xmlns:a16="http://schemas.microsoft.com/office/drawing/2014/main" xmlns="" id="{5F435D04-D58C-4D65-8576-45933EB1F450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raphic 71">
                <a:extLst>
                  <a:ext uri="{FF2B5EF4-FFF2-40B4-BE49-F238E27FC236}">
                    <a16:creationId xmlns:a16="http://schemas.microsoft.com/office/drawing/2014/main" xmlns="" id="{85EB5F2D-C04E-4A78-88B6-B9B742F996F8}"/>
                  </a:ext>
                </a:extLst>
              </p:cNvPr>
              <p:cNvSpPr/>
              <p:nvPr/>
            </p:nvSpPr>
            <p:spPr>
              <a:xfrm>
                <a:off x="4498463" y="3087461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raphic 85">
                <a:extLst>
                  <a:ext uri="{FF2B5EF4-FFF2-40B4-BE49-F238E27FC236}">
                    <a16:creationId xmlns:a16="http://schemas.microsoft.com/office/drawing/2014/main" xmlns="" id="{F7F7A0A9-ADBA-4829-8C53-A7568BD77A65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4C037357-58D0-403D-922F-E5AE52172A73}"/>
                </a:ext>
              </a:extLst>
            </p:cNvPr>
            <p:cNvGrpSpPr/>
            <p:nvPr/>
          </p:nvGrpSpPr>
          <p:grpSpPr>
            <a:xfrm rot="4200000" flipH="1">
              <a:off x="6744461" y="2791779"/>
              <a:ext cx="1785679" cy="2523400"/>
              <a:chOff x="4070856" y="1685903"/>
              <a:chExt cx="1785679" cy="2523400"/>
            </a:xfrm>
          </p:grpSpPr>
          <p:sp>
            <p:nvSpPr>
              <p:cNvPr id="69" name="Graphic 57">
                <a:extLst>
                  <a:ext uri="{FF2B5EF4-FFF2-40B4-BE49-F238E27FC236}">
                    <a16:creationId xmlns:a16="http://schemas.microsoft.com/office/drawing/2014/main" xmlns="" id="{80586D6E-CEC2-48B1-AD09-E96700AEC3F4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Graphic 71">
                <a:extLst>
                  <a:ext uri="{FF2B5EF4-FFF2-40B4-BE49-F238E27FC236}">
                    <a16:creationId xmlns:a16="http://schemas.microsoft.com/office/drawing/2014/main" xmlns="" id="{12FA98D3-10C6-4CC3-A581-3849BA0FE863}"/>
                  </a:ext>
                </a:extLst>
              </p:cNvPr>
              <p:cNvSpPr/>
              <p:nvPr/>
            </p:nvSpPr>
            <p:spPr>
              <a:xfrm>
                <a:off x="4498463" y="3087460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Graphic 85">
                <a:extLst>
                  <a:ext uri="{FF2B5EF4-FFF2-40B4-BE49-F238E27FC236}">
                    <a16:creationId xmlns:a16="http://schemas.microsoft.com/office/drawing/2014/main" xmlns="" id="{DB4E5334-2C67-47C8-A77F-9272146FD664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F615CB7A-2504-4DCC-B8EB-C1C1121085F7}"/>
              </a:ext>
            </a:extLst>
          </p:cNvPr>
          <p:cNvSpPr/>
          <p:nvPr/>
        </p:nvSpPr>
        <p:spPr>
          <a:xfrm>
            <a:off x="7501274" y="2469598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39090D96-9C57-4B27-B5BB-D1F14C0BD1A5}"/>
              </a:ext>
            </a:extLst>
          </p:cNvPr>
          <p:cNvSpPr/>
          <p:nvPr/>
        </p:nvSpPr>
        <p:spPr>
          <a:xfrm>
            <a:off x="7501274" y="3635260"/>
            <a:ext cx="656456" cy="656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F3A0A877-F633-4B2F-A9AC-71E134A70664}"/>
              </a:ext>
            </a:extLst>
          </p:cNvPr>
          <p:cNvSpPr/>
          <p:nvPr/>
        </p:nvSpPr>
        <p:spPr>
          <a:xfrm>
            <a:off x="7501274" y="4800923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7FC761CE-5752-4AA6-8935-BDB15D63FC12}"/>
              </a:ext>
            </a:extLst>
          </p:cNvPr>
          <p:cNvGrpSpPr/>
          <p:nvPr/>
        </p:nvGrpSpPr>
        <p:grpSpPr>
          <a:xfrm>
            <a:off x="8341200" y="2092360"/>
            <a:ext cx="2538763" cy="1084752"/>
            <a:chOff x="910640" y="2783347"/>
            <a:chExt cx="1527408" cy="1446159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FF39BFA8-9DF0-478A-85F3-57B1D0D91A57}"/>
                </a:ext>
              </a:extLst>
            </p:cNvPr>
            <p:cNvSpPr txBox="1"/>
            <p:nvPr/>
          </p:nvSpPr>
          <p:spPr>
            <a:xfrm>
              <a:off x="910640" y="2783347"/>
              <a:ext cx="1527408" cy="11547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ko-KR" sz="2400" b="1" dirty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Обучение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5"/>
              <a:ext cx="1527408" cy="697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Экспортные семинары и </a:t>
              </a:r>
              <a:r>
                <a:rPr kumimoji="0" lang="ru-RU" altLang="ko-KR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вебинары</a:t>
              </a:r>
              <a:r>
                <a:rPr kumimoji="0" lang="ru-RU" altLang="ko-K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, мастер-классы</a:t>
              </a:r>
              <a:endPara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0D05752-81FA-4101-9A60-F3DD7C253221}"/>
              </a:ext>
            </a:extLst>
          </p:cNvPr>
          <p:cNvSpPr txBox="1"/>
          <p:nvPr/>
        </p:nvSpPr>
        <p:spPr>
          <a:xfrm>
            <a:off x="8341200" y="3491615"/>
            <a:ext cx="35447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Акселерационные программы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2D76EE6C-A2A0-406E-B0A3-46D29005C638}"/>
              </a:ext>
            </a:extLst>
          </p:cNvPr>
          <p:cNvGrpSpPr/>
          <p:nvPr/>
        </p:nvGrpSpPr>
        <p:grpSpPr>
          <a:xfrm>
            <a:off x="8294889" y="4691459"/>
            <a:ext cx="2884148" cy="744910"/>
            <a:chOff x="910640" y="2783345"/>
            <a:chExt cx="1527408" cy="1863145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AD763CAB-8355-4580-AFC5-C50A9360D618}"/>
                </a:ext>
              </a:extLst>
            </p:cNvPr>
            <p:cNvSpPr txBox="1"/>
            <p:nvPr/>
          </p:nvSpPr>
          <p:spPr>
            <a:xfrm>
              <a:off x="910640" y="2783345"/>
              <a:ext cx="1527408" cy="11547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Сертификация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3791DA14-2705-4244-9247-4813CF6C84C5}"/>
                </a:ext>
              </a:extLst>
            </p:cNvPr>
            <p:cNvSpPr txBox="1"/>
            <p:nvPr/>
          </p:nvSpPr>
          <p:spPr>
            <a:xfrm>
              <a:off x="910640" y="3876688"/>
              <a:ext cx="1527408" cy="769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Доступ на новые рынки</a:t>
              </a:r>
              <a:endPara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125" name="Oval 21">
            <a:extLst>
              <a:ext uri="{FF2B5EF4-FFF2-40B4-BE49-F238E27FC236}">
                <a16:creationId xmlns:a16="http://schemas.microsoft.com/office/drawing/2014/main" xmlns="" id="{EEFAFC80-AA79-4126-B949-26D3E2E28C86}"/>
              </a:ext>
            </a:extLst>
          </p:cNvPr>
          <p:cNvSpPr>
            <a:spLocks noChangeAspect="1"/>
          </p:cNvSpPr>
          <p:nvPr/>
        </p:nvSpPr>
        <p:spPr>
          <a:xfrm rot="20700000">
            <a:off x="7586284" y="4936487"/>
            <a:ext cx="494639" cy="40179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xmlns="" id="{9D8B12F9-89D0-4EC4-91C2-06EE7D6C9D75}"/>
              </a:ext>
            </a:extLst>
          </p:cNvPr>
          <p:cNvSpPr>
            <a:spLocks/>
          </p:cNvSpPr>
          <p:nvPr/>
        </p:nvSpPr>
        <p:spPr bwMode="auto">
          <a:xfrm rot="470941">
            <a:off x="2389890" y="4376641"/>
            <a:ext cx="3093908" cy="2557868"/>
          </a:xfrm>
          <a:custGeom>
            <a:avLst/>
            <a:gdLst>
              <a:gd name="connsiteX0" fmla="*/ 1380104 w 3093908"/>
              <a:gd name="connsiteY0" fmla="*/ 960640 h 2557868"/>
              <a:gd name="connsiteX1" fmla="*/ 1404926 w 3093908"/>
              <a:gd name="connsiteY1" fmla="*/ 974839 h 2557868"/>
              <a:gd name="connsiteX2" fmla="*/ 1419110 w 3093908"/>
              <a:gd name="connsiteY2" fmla="*/ 987262 h 2557868"/>
              <a:gd name="connsiteX3" fmla="*/ 1426202 w 3093908"/>
              <a:gd name="connsiteY3" fmla="*/ 994361 h 2557868"/>
              <a:gd name="connsiteX4" fmla="*/ 1426202 w 3093908"/>
              <a:gd name="connsiteY4" fmla="*/ 997911 h 2557868"/>
              <a:gd name="connsiteX5" fmla="*/ 1419110 w 3093908"/>
              <a:gd name="connsiteY5" fmla="*/ 1026307 h 2557868"/>
              <a:gd name="connsiteX6" fmla="*/ 1417337 w 3093908"/>
              <a:gd name="connsiteY6" fmla="*/ 1045830 h 2557868"/>
              <a:gd name="connsiteX7" fmla="*/ 1413791 w 3093908"/>
              <a:gd name="connsiteY7" fmla="*/ 1058253 h 2557868"/>
              <a:gd name="connsiteX8" fmla="*/ 1413791 w 3093908"/>
              <a:gd name="connsiteY8" fmla="*/ 1065352 h 2557868"/>
              <a:gd name="connsiteX9" fmla="*/ 1413791 w 3093908"/>
              <a:gd name="connsiteY9" fmla="*/ 1067128 h 2557868"/>
              <a:gd name="connsiteX10" fmla="*/ 1420883 w 3093908"/>
              <a:gd name="connsiteY10" fmla="*/ 1090200 h 2557868"/>
              <a:gd name="connsiteX11" fmla="*/ 1427975 w 3093908"/>
              <a:gd name="connsiteY11" fmla="*/ 1120371 h 2557868"/>
              <a:gd name="connsiteX12" fmla="*/ 1442159 w 3093908"/>
              <a:gd name="connsiteY12" fmla="*/ 1143443 h 2557868"/>
              <a:gd name="connsiteX13" fmla="*/ 1452797 w 3093908"/>
              <a:gd name="connsiteY13" fmla="*/ 1161191 h 2557868"/>
              <a:gd name="connsiteX14" fmla="*/ 1461662 w 3093908"/>
              <a:gd name="connsiteY14" fmla="*/ 1175389 h 2557868"/>
              <a:gd name="connsiteX15" fmla="*/ 1466982 w 3093908"/>
              <a:gd name="connsiteY15" fmla="*/ 1177164 h 2557868"/>
              <a:gd name="connsiteX16" fmla="*/ 1491804 w 3093908"/>
              <a:gd name="connsiteY16" fmla="*/ 1205561 h 2557868"/>
              <a:gd name="connsiteX17" fmla="*/ 1507761 w 3093908"/>
              <a:gd name="connsiteY17" fmla="*/ 1223308 h 2557868"/>
              <a:gd name="connsiteX18" fmla="*/ 1518399 w 3093908"/>
              <a:gd name="connsiteY18" fmla="*/ 1237507 h 2557868"/>
              <a:gd name="connsiteX19" fmla="*/ 1520172 w 3093908"/>
              <a:gd name="connsiteY19" fmla="*/ 1241056 h 2557868"/>
              <a:gd name="connsiteX20" fmla="*/ 1543221 w 3093908"/>
              <a:gd name="connsiteY20" fmla="*/ 1290751 h 2557868"/>
              <a:gd name="connsiteX21" fmla="*/ 1566271 w 3093908"/>
              <a:gd name="connsiteY21" fmla="*/ 1342219 h 2557868"/>
              <a:gd name="connsiteX22" fmla="*/ 1589320 w 3093908"/>
              <a:gd name="connsiteY22" fmla="*/ 1395463 h 2557868"/>
              <a:gd name="connsiteX23" fmla="*/ 1608823 w 3093908"/>
              <a:gd name="connsiteY23" fmla="*/ 1448707 h 2557868"/>
              <a:gd name="connsiteX24" fmla="*/ 1628326 w 3093908"/>
              <a:gd name="connsiteY24" fmla="*/ 1501950 h 2557868"/>
              <a:gd name="connsiteX25" fmla="*/ 1646057 w 3093908"/>
              <a:gd name="connsiteY25" fmla="*/ 1551644 h 2557868"/>
              <a:gd name="connsiteX26" fmla="*/ 1662014 w 3093908"/>
              <a:gd name="connsiteY26" fmla="*/ 1597789 h 2557868"/>
              <a:gd name="connsiteX27" fmla="*/ 1676198 w 3093908"/>
              <a:gd name="connsiteY27" fmla="*/ 1638609 h 2557868"/>
              <a:gd name="connsiteX28" fmla="*/ 1685063 w 3093908"/>
              <a:gd name="connsiteY28" fmla="*/ 1674105 h 2557868"/>
              <a:gd name="connsiteX29" fmla="*/ 1693928 w 3093908"/>
              <a:gd name="connsiteY29" fmla="*/ 1698952 h 2557868"/>
              <a:gd name="connsiteX30" fmla="*/ 1699247 w 3093908"/>
              <a:gd name="connsiteY30" fmla="*/ 1714925 h 2557868"/>
              <a:gd name="connsiteX31" fmla="*/ 1701020 w 3093908"/>
              <a:gd name="connsiteY31" fmla="*/ 1722024 h 2557868"/>
              <a:gd name="connsiteX32" fmla="*/ 1715204 w 3093908"/>
              <a:gd name="connsiteY32" fmla="*/ 1762844 h 2557868"/>
              <a:gd name="connsiteX33" fmla="*/ 1725842 w 3093908"/>
              <a:gd name="connsiteY33" fmla="*/ 1814313 h 2557868"/>
              <a:gd name="connsiteX34" fmla="*/ 1740026 w 3093908"/>
              <a:gd name="connsiteY34" fmla="*/ 1871106 h 2557868"/>
              <a:gd name="connsiteX35" fmla="*/ 1752438 w 3093908"/>
              <a:gd name="connsiteY35" fmla="*/ 1933224 h 2557868"/>
              <a:gd name="connsiteX36" fmla="*/ 1763076 w 3093908"/>
              <a:gd name="connsiteY36" fmla="*/ 2000666 h 2557868"/>
              <a:gd name="connsiteX37" fmla="*/ 1775487 w 3093908"/>
              <a:gd name="connsiteY37" fmla="*/ 2066333 h 2557868"/>
              <a:gd name="connsiteX38" fmla="*/ 1784352 w 3093908"/>
              <a:gd name="connsiteY38" fmla="*/ 2135550 h 2557868"/>
              <a:gd name="connsiteX39" fmla="*/ 1793217 w 3093908"/>
              <a:gd name="connsiteY39" fmla="*/ 2199442 h 2557868"/>
              <a:gd name="connsiteX40" fmla="*/ 1802082 w 3093908"/>
              <a:gd name="connsiteY40" fmla="*/ 2265109 h 2557868"/>
              <a:gd name="connsiteX41" fmla="*/ 1810947 w 3093908"/>
              <a:gd name="connsiteY41" fmla="*/ 2321902 h 2557868"/>
              <a:gd name="connsiteX42" fmla="*/ 1816266 w 3093908"/>
              <a:gd name="connsiteY42" fmla="*/ 2371596 h 2557868"/>
              <a:gd name="connsiteX43" fmla="*/ 1822384 w 3093908"/>
              <a:gd name="connsiteY43" fmla="*/ 2409869 h 2557868"/>
              <a:gd name="connsiteX44" fmla="*/ 1568614 w 3093908"/>
              <a:gd name="connsiteY44" fmla="*/ 2444853 h 2557868"/>
              <a:gd name="connsiteX45" fmla="*/ 1560952 w 3093908"/>
              <a:gd name="connsiteY45" fmla="*/ 2376921 h 2557868"/>
              <a:gd name="connsiteX46" fmla="*/ 1550313 w 3093908"/>
              <a:gd name="connsiteY46" fmla="*/ 2218965 h 2557868"/>
              <a:gd name="connsiteX47" fmla="*/ 1544994 w 3093908"/>
              <a:gd name="connsiteY47" fmla="*/ 2146198 h 2557868"/>
              <a:gd name="connsiteX48" fmla="*/ 1537902 w 3093908"/>
              <a:gd name="connsiteY48" fmla="*/ 2078757 h 2557868"/>
              <a:gd name="connsiteX49" fmla="*/ 1534356 w 3093908"/>
              <a:gd name="connsiteY49" fmla="*/ 2018414 h 2557868"/>
              <a:gd name="connsiteX50" fmla="*/ 1527264 w 3093908"/>
              <a:gd name="connsiteY50" fmla="*/ 1963395 h 2557868"/>
              <a:gd name="connsiteX51" fmla="*/ 1521945 w 3093908"/>
              <a:gd name="connsiteY51" fmla="*/ 1919025 h 2557868"/>
              <a:gd name="connsiteX52" fmla="*/ 1518399 w 3093908"/>
              <a:gd name="connsiteY52" fmla="*/ 1885305 h 2557868"/>
              <a:gd name="connsiteX53" fmla="*/ 1514853 w 3093908"/>
              <a:gd name="connsiteY53" fmla="*/ 1864007 h 2557868"/>
              <a:gd name="connsiteX54" fmla="*/ 1514853 w 3093908"/>
              <a:gd name="connsiteY54" fmla="*/ 1855133 h 2557868"/>
              <a:gd name="connsiteX55" fmla="*/ 1507761 w 3093908"/>
              <a:gd name="connsiteY55" fmla="*/ 1817863 h 2557868"/>
              <a:gd name="connsiteX56" fmla="*/ 1500669 w 3093908"/>
              <a:gd name="connsiteY56" fmla="*/ 1778817 h 2557868"/>
              <a:gd name="connsiteX57" fmla="*/ 1491804 w 3093908"/>
              <a:gd name="connsiteY57" fmla="*/ 1739772 h 2557868"/>
              <a:gd name="connsiteX58" fmla="*/ 1482939 w 3093908"/>
              <a:gd name="connsiteY58" fmla="*/ 1706051 h 2557868"/>
              <a:gd name="connsiteX59" fmla="*/ 1474074 w 3093908"/>
              <a:gd name="connsiteY59" fmla="*/ 1674105 h 2557868"/>
              <a:gd name="connsiteX60" fmla="*/ 1466982 w 3093908"/>
              <a:gd name="connsiteY60" fmla="*/ 1651033 h 2557868"/>
              <a:gd name="connsiteX61" fmla="*/ 1461662 w 3093908"/>
              <a:gd name="connsiteY61" fmla="*/ 1635059 h 2557868"/>
              <a:gd name="connsiteX62" fmla="*/ 1461662 w 3093908"/>
              <a:gd name="connsiteY62" fmla="*/ 1627960 h 2557868"/>
              <a:gd name="connsiteX63" fmla="*/ 1410245 w 3093908"/>
              <a:gd name="connsiteY63" fmla="*/ 1471779 h 2557868"/>
              <a:gd name="connsiteX64" fmla="*/ 1360601 w 3093908"/>
              <a:gd name="connsiteY64" fmla="*/ 1331571 h 2557868"/>
              <a:gd name="connsiteX65" fmla="*/ 1349962 w 3093908"/>
              <a:gd name="connsiteY65" fmla="*/ 1297850 h 2557868"/>
              <a:gd name="connsiteX66" fmla="*/ 1342870 w 3093908"/>
              <a:gd name="connsiteY66" fmla="*/ 1260579 h 2557868"/>
              <a:gd name="connsiteX67" fmla="*/ 1341097 w 3093908"/>
              <a:gd name="connsiteY67" fmla="*/ 1223309 h 2557868"/>
              <a:gd name="connsiteX68" fmla="*/ 1339324 w 3093908"/>
              <a:gd name="connsiteY68" fmla="*/ 1189588 h 2557868"/>
              <a:gd name="connsiteX69" fmla="*/ 1341097 w 3093908"/>
              <a:gd name="connsiteY69" fmla="*/ 1157641 h 2557868"/>
              <a:gd name="connsiteX70" fmla="*/ 1342870 w 3093908"/>
              <a:gd name="connsiteY70" fmla="*/ 1131020 h 2557868"/>
              <a:gd name="connsiteX71" fmla="*/ 1342870 w 3093908"/>
              <a:gd name="connsiteY71" fmla="*/ 1115047 h 2557868"/>
              <a:gd name="connsiteX72" fmla="*/ 1344643 w 3093908"/>
              <a:gd name="connsiteY72" fmla="*/ 1107948 h 2557868"/>
              <a:gd name="connsiteX73" fmla="*/ 1325140 w 3093908"/>
              <a:gd name="connsiteY73" fmla="*/ 1090200 h 2557868"/>
              <a:gd name="connsiteX74" fmla="*/ 1303864 w 3093908"/>
              <a:gd name="connsiteY74" fmla="*/ 1072451 h 2557868"/>
              <a:gd name="connsiteX75" fmla="*/ 1286134 w 3093908"/>
              <a:gd name="connsiteY75" fmla="*/ 1052929 h 2557868"/>
              <a:gd name="connsiteX76" fmla="*/ 1271949 w 3093908"/>
              <a:gd name="connsiteY76" fmla="*/ 1040506 h 2557868"/>
              <a:gd name="connsiteX77" fmla="*/ 1261312 w 3093908"/>
              <a:gd name="connsiteY77" fmla="*/ 1029857 h 2557868"/>
              <a:gd name="connsiteX78" fmla="*/ 1257765 w 3093908"/>
              <a:gd name="connsiteY78" fmla="*/ 1026307 h 2557868"/>
              <a:gd name="connsiteX79" fmla="*/ 1273723 w 3093908"/>
              <a:gd name="connsiteY79" fmla="*/ 1003235 h 2557868"/>
              <a:gd name="connsiteX80" fmla="*/ 1287907 w 3093908"/>
              <a:gd name="connsiteY80" fmla="*/ 983712 h 2557868"/>
              <a:gd name="connsiteX81" fmla="*/ 1294999 w 3093908"/>
              <a:gd name="connsiteY81" fmla="*/ 978388 h 2557868"/>
              <a:gd name="connsiteX82" fmla="*/ 1300318 w 3093908"/>
              <a:gd name="connsiteY82" fmla="*/ 973064 h 2557868"/>
              <a:gd name="connsiteX83" fmla="*/ 1328686 w 3093908"/>
              <a:gd name="connsiteY83" fmla="*/ 974838 h 2557868"/>
              <a:gd name="connsiteX84" fmla="*/ 1351735 w 3093908"/>
              <a:gd name="connsiteY84" fmla="*/ 973063 h 2557868"/>
              <a:gd name="connsiteX85" fmla="*/ 1365920 w 3093908"/>
              <a:gd name="connsiteY85" fmla="*/ 971289 h 2557868"/>
              <a:gd name="connsiteX86" fmla="*/ 1374785 w 3093908"/>
              <a:gd name="connsiteY86" fmla="*/ 965965 h 2557868"/>
              <a:gd name="connsiteX87" fmla="*/ 1380104 w 3093908"/>
              <a:gd name="connsiteY87" fmla="*/ 964190 h 2557868"/>
              <a:gd name="connsiteX88" fmla="*/ 992526 w 3093908"/>
              <a:gd name="connsiteY88" fmla="*/ 897010 h 2557868"/>
              <a:gd name="connsiteX89" fmla="*/ 1002426 w 3093908"/>
              <a:gd name="connsiteY89" fmla="*/ 933418 h 2557868"/>
              <a:gd name="connsiteX90" fmla="*/ 1019133 w 3093908"/>
              <a:gd name="connsiteY90" fmla="*/ 967943 h 2557868"/>
              <a:gd name="connsiteX91" fmla="*/ 1040791 w 3093908"/>
              <a:gd name="connsiteY91" fmla="*/ 999329 h 2557868"/>
              <a:gd name="connsiteX92" fmla="*/ 1062139 w 3093908"/>
              <a:gd name="connsiteY92" fmla="*/ 1031343 h 2557868"/>
              <a:gd name="connsiteX93" fmla="*/ 1080393 w 3093908"/>
              <a:gd name="connsiteY93" fmla="*/ 1060846 h 2557868"/>
              <a:gd name="connsiteX94" fmla="*/ 1116901 w 3093908"/>
              <a:gd name="connsiteY94" fmla="*/ 1130523 h 2557868"/>
              <a:gd name="connsiteX95" fmla="*/ 1150006 w 3093908"/>
              <a:gd name="connsiteY95" fmla="*/ 1206478 h 2557868"/>
              <a:gd name="connsiteX96" fmla="*/ 1180017 w 3093908"/>
              <a:gd name="connsiteY96" fmla="*/ 1283061 h 2557868"/>
              <a:gd name="connsiteX97" fmla="*/ 1218072 w 3093908"/>
              <a:gd name="connsiteY97" fmla="*/ 1407351 h 2557868"/>
              <a:gd name="connsiteX98" fmla="*/ 1252723 w 3093908"/>
              <a:gd name="connsiteY98" fmla="*/ 1536662 h 2557868"/>
              <a:gd name="connsiteX99" fmla="*/ 1280878 w 3093908"/>
              <a:gd name="connsiteY99" fmla="*/ 1665346 h 2557868"/>
              <a:gd name="connsiteX100" fmla="*/ 1305939 w 3093908"/>
              <a:gd name="connsiteY100" fmla="*/ 1798424 h 2557868"/>
              <a:gd name="connsiteX101" fmla="*/ 1334093 w 3093908"/>
              <a:gd name="connsiteY101" fmla="*/ 1935896 h 2557868"/>
              <a:gd name="connsiteX102" fmla="*/ 1363795 w 3093908"/>
              <a:gd name="connsiteY102" fmla="*/ 2074623 h 2557868"/>
              <a:gd name="connsiteX103" fmla="*/ 1383596 w 3093908"/>
              <a:gd name="connsiteY103" fmla="*/ 2157482 h 2557868"/>
              <a:gd name="connsiteX104" fmla="*/ 1403706 w 3093908"/>
              <a:gd name="connsiteY104" fmla="*/ 2242225 h 2557868"/>
              <a:gd name="connsiteX105" fmla="*/ 1418557 w 3093908"/>
              <a:gd name="connsiteY105" fmla="*/ 2328224 h 2557868"/>
              <a:gd name="connsiteX106" fmla="*/ 1431861 w 3093908"/>
              <a:gd name="connsiteY106" fmla="*/ 2416106 h 2557868"/>
              <a:gd name="connsiteX107" fmla="*/ 1436794 w 3093908"/>
              <a:gd name="connsiteY107" fmla="*/ 2463025 h 2557868"/>
              <a:gd name="connsiteX108" fmla="*/ 748798 w 3093908"/>
              <a:gd name="connsiteY108" fmla="*/ 2557868 h 2557868"/>
              <a:gd name="connsiteX109" fmla="*/ 745632 w 3093908"/>
              <a:gd name="connsiteY109" fmla="*/ 2527213 h 2557868"/>
              <a:gd name="connsiteX110" fmla="*/ 749035 w 3093908"/>
              <a:gd name="connsiteY110" fmla="*/ 2460674 h 2557868"/>
              <a:gd name="connsiteX111" fmla="*/ 752438 w 3093908"/>
              <a:gd name="connsiteY111" fmla="*/ 2387858 h 2557868"/>
              <a:gd name="connsiteX112" fmla="*/ 757389 w 3093908"/>
              <a:gd name="connsiteY112" fmla="*/ 2313159 h 2557868"/>
              <a:gd name="connsiteX113" fmla="*/ 758936 w 3093908"/>
              <a:gd name="connsiteY113" fmla="*/ 2235321 h 2557868"/>
              <a:gd name="connsiteX114" fmla="*/ 757389 w 3093908"/>
              <a:gd name="connsiteY114" fmla="*/ 2162505 h 2557868"/>
              <a:gd name="connsiteX115" fmla="*/ 749035 w 3093908"/>
              <a:gd name="connsiteY115" fmla="*/ 2096593 h 2557868"/>
              <a:gd name="connsiteX116" fmla="*/ 730781 w 3093908"/>
              <a:gd name="connsiteY116" fmla="*/ 1899487 h 2557868"/>
              <a:gd name="connsiteX117" fmla="*/ 727378 w 3093908"/>
              <a:gd name="connsiteY117" fmla="*/ 1930873 h 2557868"/>
              <a:gd name="connsiteX118" fmla="*/ 715930 w 3093908"/>
              <a:gd name="connsiteY118" fmla="*/ 1954099 h 2557868"/>
              <a:gd name="connsiteX119" fmla="*/ 706030 w 3093908"/>
              <a:gd name="connsiteY119" fmla="*/ 1973559 h 2557868"/>
              <a:gd name="connsiteX120" fmla="*/ 697676 w 3093908"/>
              <a:gd name="connsiteY120" fmla="*/ 1990507 h 2557868"/>
              <a:gd name="connsiteX121" fmla="*/ 692726 w 3093908"/>
              <a:gd name="connsiteY121" fmla="*/ 2008711 h 2557868"/>
              <a:gd name="connsiteX122" fmla="*/ 691798 w 3093908"/>
              <a:gd name="connsiteY122" fmla="*/ 2025032 h 2557868"/>
              <a:gd name="connsiteX123" fmla="*/ 685920 w 3093908"/>
              <a:gd name="connsiteY123" fmla="*/ 2036959 h 2557868"/>
              <a:gd name="connsiteX124" fmla="*/ 676019 w 3093908"/>
              <a:gd name="connsiteY124" fmla="*/ 2058302 h 2557868"/>
              <a:gd name="connsiteX125" fmla="*/ 664571 w 3093908"/>
              <a:gd name="connsiteY125" fmla="*/ 2083411 h 2557868"/>
              <a:gd name="connsiteX126" fmla="*/ 657765 w 3093908"/>
              <a:gd name="connsiteY126" fmla="*/ 2111031 h 2557868"/>
              <a:gd name="connsiteX127" fmla="*/ 651268 w 3093908"/>
              <a:gd name="connsiteY127" fmla="*/ 2141161 h 2557868"/>
              <a:gd name="connsiteX128" fmla="*/ 647864 w 3093908"/>
              <a:gd name="connsiteY128" fmla="*/ 2164388 h 2557868"/>
              <a:gd name="connsiteX129" fmla="*/ 646317 w 3093908"/>
              <a:gd name="connsiteY129" fmla="*/ 2182592 h 2557868"/>
              <a:gd name="connsiteX130" fmla="*/ 642914 w 3093908"/>
              <a:gd name="connsiteY130" fmla="*/ 2188869 h 2557868"/>
              <a:gd name="connsiteX131" fmla="*/ 609809 w 3093908"/>
              <a:gd name="connsiteY131" fmla="*/ 2220883 h 2557868"/>
              <a:gd name="connsiteX132" fmla="*/ 578251 w 3093908"/>
              <a:gd name="connsiteY132" fmla="*/ 2247247 h 2557868"/>
              <a:gd name="connsiteX133" fmla="*/ 548550 w 3093908"/>
              <a:gd name="connsiteY133" fmla="*/ 2271729 h 2557868"/>
              <a:gd name="connsiteX134" fmla="*/ 518539 w 3093908"/>
              <a:gd name="connsiteY134" fmla="*/ 2293699 h 2557868"/>
              <a:gd name="connsiteX135" fmla="*/ 482340 w 3093908"/>
              <a:gd name="connsiteY135" fmla="*/ 2313158 h 2557868"/>
              <a:gd name="connsiteX136" fmla="*/ 437479 w 3093908"/>
              <a:gd name="connsiteY136" fmla="*/ 2330107 h 2557868"/>
              <a:gd name="connsiteX137" fmla="*/ 400971 w 3093908"/>
              <a:gd name="connsiteY137" fmla="*/ 2336384 h 2557868"/>
              <a:gd name="connsiteX138" fmla="*/ 369413 w 3093908"/>
              <a:gd name="connsiteY138" fmla="*/ 2331362 h 2557868"/>
              <a:gd name="connsiteX139" fmla="*/ 338164 w 3093908"/>
              <a:gd name="connsiteY139" fmla="*/ 2321947 h 2557868"/>
              <a:gd name="connsiteX140" fmla="*/ 311557 w 3093908"/>
              <a:gd name="connsiteY140" fmla="*/ 2301859 h 2557868"/>
              <a:gd name="connsiteX141" fmla="*/ 284949 w 3093908"/>
              <a:gd name="connsiteY141" fmla="*/ 2280517 h 2557868"/>
              <a:gd name="connsiteX142" fmla="*/ 261745 w 3093908"/>
              <a:gd name="connsiteY142" fmla="*/ 2255408 h 2557868"/>
              <a:gd name="connsiteX143" fmla="*/ 240397 w 3093908"/>
              <a:gd name="connsiteY143" fmla="*/ 2227160 h 2557868"/>
              <a:gd name="connsiteX144" fmla="*/ 222143 w 3093908"/>
              <a:gd name="connsiteY144" fmla="*/ 2200796 h 2557868"/>
              <a:gd name="connsiteX145" fmla="*/ 205435 w 3093908"/>
              <a:gd name="connsiteY145" fmla="*/ 2177570 h 2557868"/>
              <a:gd name="connsiteX146" fmla="*/ 192132 w 3093908"/>
              <a:gd name="connsiteY146" fmla="*/ 2157482 h 2557868"/>
              <a:gd name="connsiteX147" fmla="*/ 180684 w 3093908"/>
              <a:gd name="connsiteY147" fmla="*/ 2146183 h 2557868"/>
              <a:gd name="connsiteX148" fmla="*/ 147579 w 3093908"/>
              <a:gd name="connsiteY148" fmla="*/ 2106009 h 2557868"/>
              <a:gd name="connsiteX149" fmla="*/ 119425 w 3093908"/>
              <a:gd name="connsiteY149" fmla="*/ 2060185 h 2557868"/>
              <a:gd name="connsiteX150" fmla="*/ 96220 w 3093908"/>
              <a:gd name="connsiteY150" fmla="*/ 2003690 h 2557868"/>
              <a:gd name="connsiteX151" fmla="*/ 79513 w 3093908"/>
              <a:gd name="connsiteY151" fmla="*/ 1944056 h 2557868"/>
              <a:gd name="connsiteX152" fmla="*/ 66210 w 3093908"/>
              <a:gd name="connsiteY152" fmla="*/ 1877517 h 2557868"/>
              <a:gd name="connsiteX153" fmla="*/ 61259 w 3093908"/>
              <a:gd name="connsiteY153" fmla="*/ 1807839 h 2557868"/>
              <a:gd name="connsiteX154" fmla="*/ 61259 w 3093908"/>
              <a:gd name="connsiteY154" fmla="*/ 1740045 h 2557868"/>
              <a:gd name="connsiteX155" fmla="*/ 69613 w 3093908"/>
              <a:gd name="connsiteY155" fmla="*/ 1672250 h 2557868"/>
              <a:gd name="connsiteX156" fmla="*/ 74563 w 3093908"/>
              <a:gd name="connsiteY156" fmla="*/ 1640864 h 2557868"/>
              <a:gd name="connsiteX157" fmla="*/ 73016 w 3093908"/>
              <a:gd name="connsiteY157" fmla="*/ 1610733 h 2557868"/>
              <a:gd name="connsiteX158" fmla="*/ 73016 w 3093908"/>
              <a:gd name="connsiteY158" fmla="*/ 1581230 h 2557868"/>
              <a:gd name="connsiteX159" fmla="*/ 73016 w 3093908"/>
              <a:gd name="connsiteY159" fmla="*/ 1552983 h 2557868"/>
              <a:gd name="connsiteX160" fmla="*/ 76110 w 3093908"/>
              <a:gd name="connsiteY160" fmla="*/ 1529757 h 2557868"/>
              <a:gd name="connsiteX161" fmla="*/ 59713 w 3093908"/>
              <a:gd name="connsiteY161" fmla="*/ 1478283 h 2557868"/>
              <a:gd name="connsiteX162" fmla="*/ 39911 w 3093908"/>
              <a:gd name="connsiteY162" fmla="*/ 1421788 h 2557868"/>
              <a:gd name="connsiteX163" fmla="*/ 23204 w 3093908"/>
              <a:gd name="connsiteY163" fmla="*/ 1364038 h 2557868"/>
              <a:gd name="connsiteX164" fmla="*/ 8354 w 3093908"/>
              <a:gd name="connsiteY164" fmla="*/ 1307542 h 2557868"/>
              <a:gd name="connsiteX165" fmla="*/ 0 w 3093908"/>
              <a:gd name="connsiteY165" fmla="*/ 1251675 h 2557868"/>
              <a:gd name="connsiteX166" fmla="*/ 33105 w 3093908"/>
              <a:gd name="connsiteY166" fmla="*/ 1218405 h 2557868"/>
              <a:gd name="connsiteX167" fmla="*/ 79513 w 3093908"/>
              <a:gd name="connsiteY167" fmla="*/ 1192040 h 2557868"/>
              <a:gd name="connsiteX168" fmla="*/ 127469 w 3093908"/>
              <a:gd name="connsiteY168" fmla="*/ 1170070 h 2557868"/>
              <a:gd name="connsiteX169" fmla="*/ 184088 w 3093908"/>
              <a:gd name="connsiteY169" fmla="*/ 1155632 h 2557868"/>
              <a:gd name="connsiteX170" fmla="*/ 240397 w 3093908"/>
              <a:gd name="connsiteY170" fmla="*/ 1148727 h 2557868"/>
              <a:gd name="connsiteX171" fmla="*/ 255247 w 3093908"/>
              <a:gd name="connsiteY171" fmla="*/ 1158771 h 2557868"/>
              <a:gd name="connsiteX172" fmla="*/ 271645 w 3093908"/>
              <a:gd name="connsiteY172" fmla="*/ 1165048 h 2557868"/>
              <a:gd name="connsiteX173" fmla="*/ 289899 w 3093908"/>
              <a:gd name="connsiteY173" fmla="*/ 1170070 h 2557868"/>
              <a:gd name="connsiteX174" fmla="*/ 306606 w 3093908"/>
              <a:gd name="connsiteY174" fmla="*/ 1178231 h 2557868"/>
              <a:gd name="connsiteX175" fmla="*/ 321457 w 3093908"/>
              <a:gd name="connsiteY175" fmla="*/ 1192040 h 2557868"/>
              <a:gd name="connsiteX176" fmla="*/ 338164 w 3093908"/>
              <a:gd name="connsiteY176" fmla="*/ 1216522 h 2557868"/>
              <a:gd name="connsiteX177" fmla="*/ 349612 w 3093908"/>
              <a:gd name="connsiteY177" fmla="*/ 1244770 h 2557868"/>
              <a:gd name="connsiteX178" fmla="*/ 336308 w 3093908"/>
              <a:gd name="connsiteY178" fmla="*/ 1266112 h 2557868"/>
              <a:gd name="connsiteX179" fmla="*/ 331358 w 3093908"/>
              <a:gd name="connsiteY179" fmla="*/ 1288083 h 2557868"/>
              <a:gd name="connsiteX180" fmla="*/ 336308 w 3093908"/>
              <a:gd name="connsiteY180" fmla="*/ 1309425 h 2557868"/>
              <a:gd name="connsiteX181" fmla="*/ 341258 w 3093908"/>
              <a:gd name="connsiteY181" fmla="*/ 1330768 h 2557868"/>
              <a:gd name="connsiteX182" fmla="*/ 344661 w 3093908"/>
              <a:gd name="connsiteY182" fmla="*/ 1353994 h 2557868"/>
              <a:gd name="connsiteX183" fmla="*/ 343114 w 3093908"/>
              <a:gd name="connsiteY183" fmla="*/ 1377220 h 2557868"/>
              <a:gd name="connsiteX184" fmla="*/ 331358 w 3093908"/>
              <a:gd name="connsiteY184" fmla="*/ 1403584 h 2557868"/>
              <a:gd name="connsiteX185" fmla="*/ 278452 w 3093908"/>
              <a:gd name="connsiteY185" fmla="*/ 1425555 h 2557868"/>
              <a:gd name="connsiteX186" fmla="*/ 278452 w 3093908"/>
              <a:gd name="connsiteY186" fmla="*/ 1448781 h 2557868"/>
              <a:gd name="connsiteX187" fmla="*/ 279999 w 3093908"/>
              <a:gd name="connsiteY187" fmla="*/ 1472006 h 2557868"/>
              <a:gd name="connsiteX188" fmla="*/ 283402 w 3093908"/>
              <a:gd name="connsiteY188" fmla="*/ 1498371 h 2557868"/>
              <a:gd name="connsiteX189" fmla="*/ 283402 w 3093908"/>
              <a:gd name="connsiteY189" fmla="*/ 1522852 h 2557868"/>
              <a:gd name="connsiteX190" fmla="*/ 279999 w 3093908"/>
              <a:gd name="connsiteY190" fmla="*/ 1547961 h 2557868"/>
              <a:gd name="connsiteX191" fmla="*/ 275048 w 3093908"/>
              <a:gd name="connsiteY191" fmla="*/ 1568048 h 2557868"/>
              <a:gd name="connsiteX192" fmla="*/ 261745 w 3093908"/>
              <a:gd name="connsiteY192" fmla="*/ 1584369 h 2557868"/>
              <a:gd name="connsiteX193" fmla="*/ 275048 w 3093908"/>
              <a:gd name="connsiteY193" fmla="*/ 1609478 h 2557868"/>
              <a:gd name="connsiteX194" fmla="*/ 289899 w 3093908"/>
              <a:gd name="connsiteY194" fmla="*/ 1632704 h 2557868"/>
              <a:gd name="connsiteX195" fmla="*/ 306606 w 3093908"/>
              <a:gd name="connsiteY195" fmla="*/ 1654047 h 2557868"/>
              <a:gd name="connsiteX196" fmla="*/ 323004 w 3093908"/>
              <a:gd name="connsiteY196" fmla="*/ 1669112 h 2557868"/>
              <a:gd name="connsiteX197" fmla="*/ 338164 w 3093908"/>
              <a:gd name="connsiteY197" fmla="*/ 1675389 h 2557868"/>
              <a:gd name="connsiteX198" fmla="*/ 349612 w 3093908"/>
              <a:gd name="connsiteY198" fmla="*/ 1659068 h 2557868"/>
              <a:gd name="connsiteX199" fmla="*/ 357965 w 3093908"/>
              <a:gd name="connsiteY199" fmla="*/ 1630821 h 2557868"/>
              <a:gd name="connsiteX200" fmla="*/ 369413 w 3093908"/>
              <a:gd name="connsiteY200" fmla="*/ 1596296 h 2557868"/>
              <a:gd name="connsiteX201" fmla="*/ 379622 w 3093908"/>
              <a:gd name="connsiteY201" fmla="*/ 1556122 h 2557868"/>
              <a:gd name="connsiteX202" fmla="*/ 386120 w 3093908"/>
              <a:gd name="connsiteY202" fmla="*/ 1513436 h 2557868"/>
              <a:gd name="connsiteX203" fmla="*/ 394473 w 3093908"/>
              <a:gd name="connsiteY203" fmla="*/ 1472006 h 2557868"/>
              <a:gd name="connsiteX204" fmla="*/ 399423 w 3093908"/>
              <a:gd name="connsiteY204" fmla="*/ 1433715 h 2557868"/>
              <a:gd name="connsiteX205" fmla="*/ 400970 w 3093908"/>
              <a:gd name="connsiteY205" fmla="*/ 1403584 h 2557868"/>
              <a:gd name="connsiteX206" fmla="*/ 399424 w 3093908"/>
              <a:gd name="connsiteY206" fmla="*/ 1382241 h 2557868"/>
              <a:gd name="connsiteX207" fmla="*/ 407777 w 3093908"/>
              <a:gd name="connsiteY207" fmla="*/ 1380358 h 2557868"/>
              <a:gd name="connsiteX208" fmla="*/ 410871 w 3093908"/>
              <a:gd name="connsiteY208" fmla="*/ 1377220 h 2557868"/>
              <a:gd name="connsiteX209" fmla="*/ 415821 w 3093908"/>
              <a:gd name="connsiteY209" fmla="*/ 1374081 h 2557868"/>
              <a:gd name="connsiteX210" fmla="*/ 417678 w 3093908"/>
              <a:gd name="connsiteY210" fmla="*/ 1370942 h 2557868"/>
              <a:gd name="connsiteX211" fmla="*/ 420771 w 3093908"/>
              <a:gd name="connsiteY211" fmla="*/ 1367176 h 2557868"/>
              <a:gd name="connsiteX212" fmla="*/ 422628 w 3093908"/>
              <a:gd name="connsiteY212" fmla="*/ 1362154 h 2557868"/>
              <a:gd name="connsiteX213" fmla="*/ 426031 w 3093908"/>
              <a:gd name="connsiteY213" fmla="*/ 1353994 h 2557868"/>
              <a:gd name="connsiteX214" fmla="*/ 422628 w 3093908"/>
              <a:gd name="connsiteY214" fmla="*/ 1332651 h 2557868"/>
              <a:gd name="connsiteX215" fmla="*/ 426031 w 3093908"/>
              <a:gd name="connsiteY215" fmla="*/ 1302520 h 2557868"/>
              <a:gd name="connsiteX216" fmla="*/ 432528 w 3093908"/>
              <a:gd name="connsiteY216" fmla="*/ 1271134 h 2557868"/>
              <a:gd name="connsiteX217" fmla="*/ 442429 w 3093908"/>
              <a:gd name="connsiteY217" fmla="*/ 1239748 h 2557868"/>
              <a:gd name="connsiteX218" fmla="*/ 452329 w 3093908"/>
              <a:gd name="connsiteY218" fmla="*/ 1215266 h 2557868"/>
              <a:gd name="connsiteX219" fmla="*/ 465633 w 3093908"/>
              <a:gd name="connsiteY219" fmla="*/ 1195179 h 2557868"/>
              <a:gd name="connsiteX220" fmla="*/ 487290 w 3093908"/>
              <a:gd name="connsiteY220" fmla="*/ 1178231 h 2557868"/>
              <a:gd name="connsiteX221" fmla="*/ 515445 w 3093908"/>
              <a:gd name="connsiteY221" fmla="*/ 1166932 h 2557868"/>
              <a:gd name="connsiteX222" fmla="*/ 545147 w 3093908"/>
              <a:gd name="connsiteY222" fmla="*/ 1161910 h 2557868"/>
              <a:gd name="connsiteX223" fmla="*/ 576704 w 3093908"/>
              <a:gd name="connsiteY223" fmla="*/ 1155632 h 2557868"/>
              <a:gd name="connsiteX224" fmla="*/ 609809 w 3093908"/>
              <a:gd name="connsiteY224" fmla="*/ 1148727 h 2557868"/>
              <a:gd name="connsiteX225" fmla="*/ 639511 w 3093908"/>
              <a:gd name="connsiteY225" fmla="*/ 1135545 h 2557868"/>
              <a:gd name="connsiteX226" fmla="*/ 701080 w 3093908"/>
              <a:gd name="connsiteY226" fmla="*/ 1105414 h 2557868"/>
              <a:gd name="connsiteX227" fmla="*/ 767289 w 3093908"/>
              <a:gd name="connsiteY227" fmla="*/ 1072773 h 2557868"/>
              <a:gd name="connsiteX228" fmla="*/ 835355 w 3093908"/>
              <a:gd name="connsiteY228" fmla="*/ 1039503 h 2557868"/>
              <a:gd name="connsiteX229" fmla="*/ 894758 w 3093908"/>
              <a:gd name="connsiteY229" fmla="*/ 1004351 h 2557868"/>
              <a:gd name="connsiteX230" fmla="*/ 883311 w 3093908"/>
              <a:gd name="connsiteY230" fmla="*/ 994935 h 2557868"/>
              <a:gd name="connsiteX231" fmla="*/ 908062 w 3093908"/>
              <a:gd name="connsiteY231" fmla="*/ 984891 h 2557868"/>
              <a:gd name="connsiteX232" fmla="*/ 926316 w 3093908"/>
              <a:gd name="connsiteY232" fmla="*/ 969826 h 2557868"/>
              <a:gd name="connsiteX233" fmla="*/ 944570 w 3093908"/>
              <a:gd name="connsiteY233" fmla="*/ 951622 h 2557868"/>
              <a:gd name="connsiteX234" fmla="*/ 959421 w 3093908"/>
              <a:gd name="connsiteY234" fmla="*/ 931534 h 2557868"/>
              <a:gd name="connsiteX235" fmla="*/ 976128 w 3093908"/>
              <a:gd name="connsiteY235" fmla="*/ 912075 h 2557868"/>
              <a:gd name="connsiteX236" fmla="*/ 2691081 w 3093908"/>
              <a:gd name="connsiteY236" fmla="*/ 204628 h 2557868"/>
              <a:gd name="connsiteX237" fmla="*/ 2716142 w 3093908"/>
              <a:gd name="connsiteY237" fmla="*/ 202745 h 2557868"/>
              <a:gd name="connsiteX238" fmla="*/ 2745843 w 3093908"/>
              <a:gd name="connsiteY238" fmla="*/ 202745 h 2557868"/>
              <a:gd name="connsiteX239" fmla="*/ 2782351 w 3093908"/>
              <a:gd name="connsiteY239" fmla="*/ 204628 h 2557868"/>
              <a:gd name="connsiteX240" fmla="*/ 2818860 w 3093908"/>
              <a:gd name="connsiteY240" fmla="*/ 209650 h 2557868"/>
              <a:gd name="connsiteX241" fmla="*/ 2858462 w 3093908"/>
              <a:gd name="connsiteY241" fmla="*/ 217810 h 2557868"/>
              <a:gd name="connsiteX242" fmla="*/ 2891876 w 3093908"/>
              <a:gd name="connsiteY242" fmla="*/ 225971 h 2557868"/>
              <a:gd name="connsiteX243" fmla="*/ 2923124 w 3093908"/>
              <a:gd name="connsiteY243" fmla="*/ 239153 h 2557868"/>
              <a:gd name="connsiteX244" fmla="*/ 2943235 w 3093908"/>
              <a:gd name="connsiteY244" fmla="*/ 252336 h 2557868"/>
              <a:gd name="connsiteX245" fmla="*/ 2956229 w 3093908"/>
              <a:gd name="connsiteY245" fmla="*/ 269284 h 2557868"/>
              <a:gd name="connsiteX246" fmla="*/ 2961489 w 3093908"/>
              <a:gd name="connsiteY246" fmla="*/ 278700 h 2557868"/>
              <a:gd name="connsiteX247" fmla="*/ 2963036 w 3093908"/>
              <a:gd name="connsiteY247" fmla="*/ 300670 h 2557868"/>
              <a:gd name="connsiteX248" fmla="*/ 2967986 w 3093908"/>
              <a:gd name="connsiteY248" fmla="*/ 328918 h 2557868"/>
              <a:gd name="connsiteX249" fmla="*/ 2971389 w 3093908"/>
              <a:gd name="connsiteY249" fmla="*/ 358421 h 2557868"/>
              <a:gd name="connsiteX250" fmla="*/ 2976340 w 3093908"/>
              <a:gd name="connsiteY250" fmla="*/ 393573 h 2557868"/>
              <a:gd name="connsiteX251" fmla="*/ 2977886 w 3093908"/>
              <a:gd name="connsiteY251" fmla="*/ 423077 h 2557868"/>
              <a:gd name="connsiteX252" fmla="*/ 2981290 w 3093908"/>
              <a:gd name="connsiteY252" fmla="*/ 451324 h 2557868"/>
              <a:gd name="connsiteX253" fmla="*/ 2981290 w 3093908"/>
              <a:gd name="connsiteY253" fmla="*/ 471412 h 2557868"/>
              <a:gd name="connsiteX254" fmla="*/ 2969533 w 3093908"/>
              <a:gd name="connsiteY254" fmla="*/ 515980 h 2557868"/>
              <a:gd name="connsiteX255" fmla="*/ 2974483 w 3093908"/>
              <a:gd name="connsiteY255" fmla="*/ 537323 h 2557868"/>
              <a:gd name="connsiteX256" fmla="*/ 2981290 w 3093908"/>
              <a:gd name="connsiteY256" fmla="*/ 567453 h 2557868"/>
              <a:gd name="connsiteX257" fmla="*/ 2989643 w 3093908"/>
              <a:gd name="connsiteY257" fmla="*/ 596956 h 2557868"/>
              <a:gd name="connsiteX258" fmla="*/ 2996140 w 3093908"/>
              <a:gd name="connsiteY258" fmla="*/ 623321 h 2557868"/>
              <a:gd name="connsiteX259" fmla="*/ 2999544 w 3093908"/>
              <a:gd name="connsiteY259" fmla="*/ 653452 h 2557868"/>
              <a:gd name="connsiteX260" fmla="*/ 2999544 w 3093908"/>
              <a:gd name="connsiteY260" fmla="*/ 684838 h 2557868"/>
              <a:gd name="connsiteX261" fmla="*/ 2997687 w 3093908"/>
              <a:gd name="connsiteY261" fmla="*/ 714969 h 2557868"/>
              <a:gd name="connsiteX262" fmla="*/ 2996140 w 3093908"/>
              <a:gd name="connsiteY262" fmla="*/ 742589 h 2557868"/>
              <a:gd name="connsiteX263" fmla="*/ 2996141 w 3093908"/>
              <a:gd name="connsiteY263" fmla="*/ 769581 h 2557868"/>
              <a:gd name="connsiteX264" fmla="*/ 3001091 w 3093908"/>
              <a:gd name="connsiteY264" fmla="*/ 787785 h 2557868"/>
              <a:gd name="connsiteX265" fmla="*/ 3012848 w 3093908"/>
              <a:gd name="connsiteY265" fmla="*/ 802223 h 2557868"/>
              <a:gd name="connsiteX266" fmla="*/ 3027698 w 3093908"/>
              <a:gd name="connsiteY266" fmla="*/ 817288 h 2557868"/>
              <a:gd name="connsiteX267" fmla="*/ 3044096 w 3093908"/>
              <a:gd name="connsiteY267" fmla="*/ 830470 h 2557868"/>
              <a:gd name="connsiteX268" fmla="*/ 3059256 w 3093908"/>
              <a:gd name="connsiteY268" fmla="*/ 842397 h 2557868"/>
              <a:gd name="connsiteX269" fmla="*/ 3074107 w 3093908"/>
              <a:gd name="connsiteY269" fmla="*/ 853697 h 2557868"/>
              <a:gd name="connsiteX270" fmla="*/ 3087411 w 3093908"/>
              <a:gd name="connsiteY270" fmla="*/ 871900 h 2557868"/>
              <a:gd name="connsiteX271" fmla="*/ 3093908 w 3093908"/>
              <a:gd name="connsiteY271" fmla="*/ 897009 h 2557868"/>
              <a:gd name="connsiteX272" fmla="*/ 3062350 w 3093908"/>
              <a:gd name="connsiteY272" fmla="*/ 954760 h 2557868"/>
              <a:gd name="connsiteX273" fmla="*/ 3037599 w 3093908"/>
              <a:gd name="connsiteY273" fmla="*/ 1019416 h 2557868"/>
              <a:gd name="connsiteX274" fmla="*/ 3017798 w 3093908"/>
              <a:gd name="connsiteY274" fmla="*/ 1085955 h 2557868"/>
              <a:gd name="connsiteX275" fmla="*/ 2997687 w 3093908"/>
              <a:gd name="connsiteY275" fmla="*/ 1155632 h 2557868"/>
              <a:gd name="connsiteX276" fmla="*/ 2976340 w 3093908"/>
              <a:gd name="connsiteY276" fmla="*/ 1223427 h 2557868"/>
              <a:gd name="connsiteX277" fmla="*/ 2953135 w 3093908"/>
              <a:gd name="connsiteY277" fmla="*/ 1289338 h 2557868"/>
              <a:gd name="connsiteX278" fmla="*/ 2941378 w 3093908"/>
              <a:gd name="connsiteY278" fmla="*/ 1324491 h 2557868"/>
              <a:gd name="connsiteX279" fmla="*/ 2931478 w 3093908"/>
              <a:gd name="connsiteY279" fmla="*/ 1362154 h 2557868"/>
              <a:gd name="connsiteX280" fmla="*/ 2924981 w 3093908"/>
              <a:gd name="connsiteY280" fmla="*/ 1400446 h 2557868"/>
              <a:gd name="connsiteX281" fmla="*/ 2913224 w 3093908"/>
              <a:gd name="connsiteY281" fmla="*/ 1441875 h 2557868"/>
              <a:gd name="connsiteX282" fmla="*/ 2901776 w 3093908"/>
              <a:gd name="connsiteY282" fmla="*/ 1480167 h 2557868"/>
              <a:gd name="connsiteX283" fmla="*/ 2881666 w 3093908"/>
              <a:gd name="connsiteY283" fmla="*/ 1513436 h 2557868"/>
              <a:gd name="connsiteX284" fmla="*/ 2858461 w 3093908"/>
              <a:gd name="connsiteY284" fmla="*/ 1534779 h 2557868"/>
              <a:gd name="connsiteX285" fmla="*/ 2828760 w 3093908"/>
              <a:gd name="connsiteY285" fmla="*/ 1549844 h 2557868"/>
              <a:gd name="connsiteX286" fmla="*/ 2795655 w 3093908"/>
              <a:gd name="connsiteY286" fmla="*/ 1559888 h 2557868"/>
              <a:gd name="connsiteX287" fmla="*/ 2759147 w 3093908"/>
              <a:gd name="connsiteY287" fmla="*/ 1568048 h 2557868"/>
              <a:gd name="connsiteX288" fmla="*/ 2721092 w 3093908"/>
              <a:gd name="connsiteY288" fmla="*/ 1574325 h 2557868"/>
              <a:gd name="connsiteX289" fmla="*/ 2684584 w 3093908"/>
              <a:gd name="connsiteY289" fmla="*/ 1584369 h 2557868"/>
              <a:gd name="connsiteX290" fmla="*/ 2619921 w 3093908"/>
              <a:gd name="connsiteY290" fmla="*/ 1596296 h 2557868"/>
              <a:gd name="connsiteX291" fmla="*/ 2546905 w 3093908"/>
              <a:gd name="connsiteY291" fmla="*/ 1609478 h 2557868"/>
              <a:gd name="connsiteX292" fmla="*/ 2467392 w 3093908"/>
              <a:gd name="connsiteY292" fmla="*/ 1615756 h 2557868"/>
              <a:gd name="connsiteX293" fmla="*/ 2382928 w 3093908"/>
              <a:gd name="connsiteY293" fmla="*/ 1622660 h 2557868"/>
              <a:gd name="connsiteX294" fmla="*/ 2298464 w 3093908"/>
              <a:gd name="connsiteY294" fmla="*/ 1623916 h 2557868"/>
              <a:gd name="connsiteX295" fmla="*/ 2210597 w 3093908"/>
              <a:gd name="connsiteY295" fmla="*/ 1625799 h 2557868"/>
              <a:gd name="connsiteX296" fmla="*/ 2122730 w 3093908"/>
              <a:gd name="connsiteY296" fmla="*/ 1625799 h 2557868"/>
              <a:gd name="connsiteX297" fmla="*/ 2124586 w 3093908"/>
              <a:gd name="connsiteY297" fmla="*/ 1740045 h 2557868"/>
              <a:gd name="connsiteX298" fmla="*/ 2132631 w 3093908"/>
              <a:gd name="connsiteY298" fmla="*/ 1858058 h 2557868"/>
              <a:gd name="connsiteX299" fmla="*/ 2145935 w 3093908"/>
              <a:gd name="connsiteY299" fmla="*/ 1973559 h 2557868"/>
              <a:gd name="connsiteX300" fmla="*/ 2162642 w 3093908"/>
              <a:gd name="connsiteY300" fmla="*/ 2083411 h 2557868"/>
              <a:gd name="connsiteX301" fmla="*/ 2183990 w 3093908"/>
              <a:gd name="connsiteY301" fmla="*/ 2185730 h 2557868"/>
              <a:gd name="connsiteX302" fmla="*/ 2205647 w 3093908"/>
              <a:gd name="connsiteY302" fmla="*/ 2276750 h 2557868"/>
              <a:gd name="connsiteX303" fmla="*/ 2220498 w 3093908"/>
              <a:gd name="connsiteY303" fmla="*/ 2351450 h 2557868"/>
              <a:gd name="connsiteX304" fmla="*/ 2221212 w 3093908"/>
              <a:gd name="connsiteY304" fmla="*/ 2354889 h 2557868"/>
              <a:gd name="connsiteX305" fmla="*/ 2010605 w 3093908"/>
              <a:gd name="connsiteY305" fmla="*/ 2383922 h 2557868"/>
              <a:gd name="connsiteX306" fmla="*/ 2010112 w 3093908"/>
              <a:gd name="connsiteY306" fmla="*/ 2381580 h 2557868"/>
              <a:gd name="connsiteX307" fmla="*/ 1991858 w 3093908"/>
              <a:gd name="connsiteY307" fmla="*/ 2323202 h 2557868"/>
              <a:gd name="connsiteX308" fmla="*/ 1967107 w 3093908"/>
              <a:gd name="connsiteY308" fmla="*/ 2266707 h 2557868"/>
              <a:gd name="connsiteX309" fmla="*/ 1942046 w 3093908"/>
              <a:gd name="connsiteY309" fmla="*/ 2213978 h 2557868"/>
              <a:gd name="connsiteX310" fmla="*/ 1915748 w 3093908"/>
              <a:gd name="connsiteY310" fmla="*/ 2161249 h 2557868"/>
              <a:gd name="connsiteX311" fmla="*/ 1894091 w 3093908"/>
              <a:gd name="connsiteY311" fmla="*/ 2112914 h 2557868"/>
              <a:gd name="connsiteX312" fmla="*/ 1827881 w 3093908"/>
              <a:gd name="connsiteY312" fmla="*/ 1950333 h 2557868"/>
              <a:gd name="connsiteX313" fmla="*/ 1766622 w 3093908"/>
              <a:gd name="connsiteY313" fmla="*/ 1791519 h 2557868"/>
              <a:gd name="connsiteX314" fmla="*/ 1708456 w 3093908"/>
              <a:gd name="connsiteY314" fmla="*/ 1625799 h 2557868"/>
              <a:gd name="connsiteX315" fmla="*/ 1609142 w 3093908"/>
              <a:gd name="connsiteY315" fmla="*/ 1273017 h 2557868"/>
              <a:gd name="connsiteX316" fmla="*/ 1579131 w 3093908"/>
              <a:gd name="connsiteY316" fmla="*/ 1208361 h 2557868"/>
              <a:gd name="connsiteX317" fmla="*/ 1544479 w 3093908"/>
              <a:gd name="connsiteY317" fmla="*/ 1141823 h 2557868"/>
              <a:gd name="connsiteX318" fmla="*/ 1509518 w 3093908"/>
              <a:gd name="connsiteY318" fmla="*/ 1077794 h 2557868"/>
              <a:gd name="connsiteX319" fmla="*/ 1478269 w 3093908"/>
              <a:gd name="connsiteY319" fmla="*/ 1017533 h 2557868"/>
              <a:gd name="connsiteX320" fmla="*/ 1451662 w 3093908"/>
              <a:gd name="connsiteY320" fmla="*/ 923374 h 2557868"/>
              <a:gd name="connsiteX321" fmla="*/ 1468369 w 3093908"/>
              <a:gd name="connsiteY321" fmla="*/ 912075 h 2557868"/>
              <a:gd name="connsiteX322" fmla="*/ 1479816 w 3093908"/>
              <a:gd name="connsiteY322" fmla="*/ 926513 h 2557868"/>
              <a:gd name="connsiteX323" fmla="*/ 1499617 w 3093908"/>
              <a:gd name="connsiteY323" fmla="*/ 939695 h 2557868"/>
              <a:gd name="connsiteX324" fmla="*/ 1516324 w 3093908"/>
              <a:gd name="connsiteY324" fmla="*/ 951622 h 2557868"/>
              <a:gd name="connsiteX325" fmla="*/ 1534578 w 3093908"/>
              <a:gd name="connsiteY325" fmla="*/ 961665 h 2557868"/>
              <a:gd name="connsiteX326" fmla="*/ 1527772 w 3093908"/>
              <a:gd name="connsiteY326" fmla="*/ 977986 h 2557868"/>
              <a:gd name="connsiteX327" fmla="*/ 1577584 w 3093908"/>
              <a:gd name="connsiteY327" fmla="*/ 1011256 h 2557868"/>
              <a:gd name="connsiteX328" fmla="*/ 1610689 w 3093908"/>
              <a:gd name="connsiteY328" fmla="*/ 1011256 h 2557868"/>
              <a:gd name="connsiteX329" fmla="*/ 1653694 w 3093908"/>
              <a:gd name="connsiteY329" fmla="*/ 1009372 h 2557868"/>
              <a:gd name="connsiteX330" fmla="*/ 1703506 w 3093908"/>
              <a:gd name="connsiteY330" fmla="*/ 1006234 h 2557868"/>
              <a:gd name="connsiteX331" fmla="*/ 1754865 w 3093908"/>
              <a:gd name="connsiteY331" fmla="*/ 1006234 h 2557868"/>
              <a:gd name="connsiteX332" fmla="*/ 1806224 w 3093908"/>
              <a:gd name="connsiteY332" fmla="*/ 1006234 h 2557868"/>
              <a:gd name="connsiteX333" fmla="*/ 1854488 w 3093908"/>
              <a:gd name="connsiteY333" fmla="*/ 1006234 h 2557868"/>
              <a:gd name="connsiteX334" fmla="*/ 1897494 w 3093908"/>
              <a:gd name="connsiteY334" fmla="*/ 1011256 h 2557868"/>
              <a:gd name="connsiteX335" fmla="*/ 1930599 w 3093908"/>
              <a:gd name="connsiteY335" fmla="*/ 1014394 h 2557868"/>
              <a:gd name="connsiteX336" fmla="*/ 1953803 w 3093908"/>
              <a:gd name="connsiteY336" fmla="*/ 1021299 h 2557868"/>
              <a:gd name="connsiteX337" fmla="*/ 1978554 w 3093908"/>
              <a:gd name="connsiteY337" fmla="*/ 1036365 h 2557868"/>
              <a:gd name="connsiteX338" fmla="*/ 1993405 w 3093908"/>
              <a:gd name="connsiteY338" fmla="*/ 1054569 h 2557868"/>
              <a:gd name="connsiteX339" fmla="*/ 2001758 w 3093908"/>
              <a:gd name="connsiteY339" fmla="*/ 1069007 h 2557868"/>
              <a:gd name="connsiteX340" fmla="*/ 2008565 w 3093908"/>
              <a:gd name="connsiteY340" fmla="*/ 1087211 h 2557868"/>
              <a:gd name="connsiteX341" fmla="*/ 2016609 w 3093908"/>
              <a:gd name="connsiteY341" fmla="*/ 1107298 h 2557868"/>
              <a:gd name="connsiteX342" fmla="*/ 2029913 w 3093908"/>
              <a:gd name="connsiteY342" fmla="*/ 1130523 h 2557868"/>
              <a:gd name="connsiteX343" fmla="*/ 2039814 w 3093908"/>
              <a:gd name="connsiteY343" fmla="*/ 1140567 h 2557868"/>
              <a:gd name="connsiteX344" fmla="*/ 2053117 w 3093908"/>
              <a:gd name="connsiteY344" fmla="*/ 1143706 h 2557868"/>
              <a:gd name="connsiteX345" fmla="*/ 2068277 w 3093908"/>
              <a:gd name="connsiteY345" fmla="*/ 1145589 h 2557868"/>
              <a:gd name="connsiteX346" fmla="*/ 2084675 w 3093908"/>
              <a:gd name="connsiteY346" fmla="*/ 1148728 h 2557868"/>
              <a:gd name="connsiteX347" fmla="*/ 2101382 w 3093908"/>
              <a:gd name="connsiteY347" fmla="*/ 1151866 h 2557868"/>
              <a:gd name="connsiteX348" fmla="*/ 2117780 w 3093908"/>
              <a:gd name="connsiteY348" fmla="*/ 1185136 h 2557868"/>
              <a:gd name="connsiteX349" fmla="*/ 2127681 w 3093908"/>
              <a:gd name="connsiteY349" fmla="*/ 1188274 h 2557868"/>
              <a:gd name="connsiteX350" fmla="*/ 2149338 w 3093908"/>
              <a:gd name="connsiteY350" fmla="*/ 1188274 h 2557868"/>
              <a:gd name="connsiteX351" fmla="*/ 2177492 w 3093908"/>
              <a:gd name="connsiteY351" fmla="*/ 1192040 h 2557868"/>
              <a:gd name="connsiteX352" fmla="*/ 2207194 w 3093908"/>
              <a:gd name="connsiteY352" fmla="*/ 1192041 h 2557868"/>
              <a:gd name="connsiteX353" fmla="*/ 2235349 w 3093908"/>
              <a:gd name="connsiteY353" fmla="*/ 1193296 h 2557868"/>
              <a:gd name="connsiteX354" fmla="*/ 2258553 w 3093908"/>
              <a:gd name="connsiteY354" fmla="*/ 1195179 h 2557868"/>
              <a:gd name="connsiteX355" fmla="*/ 2287017 w 3093908"/>
              <a:gd name="connsiteY355" fmla="*/ 1203340 h 2557868"/>
              <a:gd name="connsiteX356" fmla="*/ 2321669 w 3093908"/>
              <a:gd name="connsiteY356" fmla="*/ 1213383 h 2557868"/>
              <a:gd name="connsiteX357" fmla="*/ 2356320 w 3093908"/>
              <a:gd name="connsiteY357" fmla="*/ 1221544 h 2557868"/>
              <a:gd name="connsiteX358" fmla="*/ 2389735 w 3093908"/>
              <a:gd name="connsiteY358" fmla="*/ 1229704 h 2557868"/>
              <a:gd name="connsiteX359" fmla="*/ 2417889 w 3093908"/>
              <a:gd name="connsiteY359" fmla="*/ 1234726 h 2557868"/>
              <a:gd name="connsiteX360" fmla="*/ 2450994 w 3093908"/>
              <a:gd name="connsiteY360" fmla="*/ 1236609 h 2557868"/>
              <a:gd name="connsiteX361" fmla="*/ 2487502 w 3093908"/>
              <a:gd name="connsiteY361" fmla="*/ 1236609 h 2557868"/>
              <a:gd name="connsiteX362" fmla="*/ 2525557 w 3093908"/>
              <a:gd name="connsiteY362" fmla="*/ 1234726 h 2557868"/>
              <a:gd name="connsiteX363" fmla="*/ 2560209 w 3093908"/>
              <a:gd name="connsiteY363" fmla="*/ 1234726 h 2557868"/>
              <a:gd name="connsiteX364" fmla="*/ 2591767 w 3093908"/>
              <a:gd name="connsiteY364" fmla="*/ 1239748 h 2557868"/>
              <a:gd name="connsiteX365" fmla="*/ 2600120 w 3093908"/>
              <a:gd name="connsiteY365" fmla="*/ 1221543 h 2557868"/>
              <a:gd name="connsiteX366" fmla="*/ 2613424 w 3093908"/>
              <a:gd name="connsiteY366" fmla="*/ 1208362 h 2557868"/>
              <a:gd name="connsiteX367" fmla="*/ 2626728 w 3093908"/>
              <a:gd name="connsiteY367" fmla="*/ 1193296 h 2557868"/>
              <a:gd name="connsiteX368" fmla="*/ 2634772 w 3093908"/>
              <a:gd name="connsiteY368" fmla="*/ 1180114 h 2557868"/>
              <a:gd name="connsiteX369" fmla="*/ 2643125 w 3093908"/>
              <a:gd name="connsiteY369" fmla="*/ 1161910 h 2557868"/>
              <a:gd name="connsiteX370" fmla="*/ 2644672 w 3093908"/>
              <a:gd name="connsiteY370" fmla="*/ 1143706 h 2557868"/>
              <a:gd name="connsiteX371" fmla="*/ 2643126 w 3093908"/>
              <a:gd name="connsiteY371" fmla="*/ 1130523 h 2557868"/>
              <a:gd name="connsiteX372" fmla="*/ 2643126 w 3093908"/>
              <a:gd name="connsiteY372" fmla="*/ 1115458 h 2557868"/>
              <a:gd name="connsiteX373" fmla="*/ 2644673 w 3093908"/>
              <a:gd name="connsiteY373" fmla="*/ 1097254 h 2557868"/>
              <a:gd name="connsiteX374" fmla="*/ 2651479 w 3093908"/>
              <a:gd name="connsiteY374" fmla="*/ 1070889 h 2557868"/>
              <a:gd name="connsiteX375" fmla="*/ 2669734 w 3093908"/>
              <a:gd name="connsiteY375" fmla="*/ 1031343 h 2557868"/>
              <a:gd name="connsiteX376" fmla="*/ 2691081 w 3093908"/>
              <a:gd name="connsiteY376" fmla="*/ 991168 h 2557868"/>
              <a:gd name="connsiteX377" fmla="*/ 2706241 w 3093908"/>
              <a:gd name="connsiteY377" fmla="*/ 951621 h 2557868"/>
              <a:gd name="connsiteX378" fmla="*/ 2712738 w 3093908"/>
              <a:gd name="connsiteY378" fmla="*/ 923374 h 2557868"/>
              <a:gd name="connsiteX379" fmla="*/ 2719545 w 3093908"/>
              <a:gd name="connsiteY379" fmla="*/ 888849 h 2557868"/>
              <a:gd name="connsiteX380" fmla="*/ 2722639 w 3093908"/>
              <a:gd name="connsiteY380" fmla="*/ 853697 h 2557868"/>
              <a:gd name="connsiteX381" fmla="*/ 2729446 w 3093908"/>
              <a:gd name="connsiteY381" fmla="*/ 820427 h 2557868"/>
              <a:gd name="connsiteX382" fmla="*/ 2735943 w 3093908"/>
              <a:gd name="connsiteY382" fmla="*/ 790924 h 2557868"/>
              <a:gd name="connsiteX383" fmla="*/ 2744297 w 3093908"/>
              <a:gd name="connsiteY383" fmla="*/ 765815 h 2557868"/>
              <a:gd name="connsiteX384" fmla="*/ 2757600 w 3093908"/>
              <a:gd name="connsiteY384" fmla="*/ 747611 h 2557868"/>
              <a:gd name="connsiteX385" fmla="*/ 2772451 w 3093908"/>
              <a:gd name="connsiteY385" fmla="*/ 728152 h 2557868"/>
              <a:gd name="connsiteX386" fmla="*/ 2782351 w 3093908"/>
              <a:gd name="connsiteY386" fmla="*/ 706181 h 2557868"/>
              <a:gd name="connsiteX387" fmla="*/ 2788849 w 3093908"/>
              <a:gd name="connsiteY387" fmla="*/ 677933 h 2557868"/>
              <a:gd name="connsiteX388" fmla="*/ 2788849 w 3093908"/>
              <a:gd name="connsiteY388" fmla="*/ 656591 h 2557868"/>
              <a:gd name="connsiteX389" fmla="*/ 2788849 w 3093908"/>
              <a:gd name="connsiteY389" fmla="*/ 638387 h 2557868"/>
              <a:gd name="connsiteX390" fmla="*/ 2787302 w 3093908"/>
              <a:gd name="connsiteY390" fmla="*/ 618299 h 2557868"/>
              <a:gd name="connsiteX391" fmla="*/ 2785754 w 3093908"/>
              <a:gd name="connsiteY391" fmla="*/ 598840 h 2557868"/>
              <a:gd name="connsiteX392" fmla="*/ 2788849 w 3093908"/>
              <a:gd name="connsiteY392" fmla="*/ 575614 h 2557868"/>
              <a:gd name="connsiteX393" fmla="*/ 2749247 w 3093908"/>
              <a:gd name="connsiteY393" fmla="*/ 540461 h 2557868"/>
              <a:gd name="connsiteX394" fmla="*/ 2709335 w 3093908"/>
              <a:gd name="connsiteY394" fmla="*/ 502798 h 2557868"/>
              <a:gd name="connsiteX395" fmla="*/ 2676230 w 3093908"/>
              <a:gd name="connsiteY395" fmla="*/ 461368 h 2557868"/>
              <a:gd name="connsiteX396" fmla="*/ 2648076 w 3093908"/>
              <a:gd name="connsiteY396" fmla="*/ 414916 h 2557868"/>
              <a:gd name="connsiteX397" fmla="*/ 2624872 w 3093908"/>
              <a:gd name="connsiteY397" fmla="*/ 361559 h 2557868"/>
              <a:gd name="connsiteX398" fmla="*/ 2598573 w 3093908"/>
              <a:gd name="connsiteY398" fmla="*/ 275561 h 2557868"/>
              <a:gd name="connsiteX399" fmla="*/ 2619921 w 3093908"/>
              <a:gd name="connsiteY399" fmla="*/ 260496 h 2557868"/>
              <a:gd name="connsiteX400" fmla="*/ 2644673 w 3093908"/>
              <a:gd name="connsiteY400" fmla="*/ 254219 h 2557868"/>
              <a:gd name="connsiteX401" fmla="*/ 2673137 w 3093908"/>
              <a:gd name="connsiteY401" fmla="*/ 241036 h 2557868"/>
              <a:gd name="connsiteX402" fmla="*/ 1148920 w 3093908"/>
              <a:gd name="connsiteY402" fmla="*/ 0 h 2557868"/>
              <a:gd name="connsiteX403" fmla="*/ 1238794 w 3093908"/>
              <a:gd name="connsiteY403" fmla="*/ 28794 h 2557868"/>
              <a:gd name="connsiteX404" fmla="*/ 1257447 w 3093908"/>
              <a:gd name="connsiteY404" fmla="*/ 42343 h 2557868"/>
              <a:gd name="connsiteX405" fmla="*/ 1267621 w 3093908"/>
              <a:gd name="connsiteY405" fmla="*/ 62668 h 2557868"/>
              <a:gd name="connsiteX406" fmla="*/ 1276100 w 3093908"/>
              <a:gd name="connsiteY406" fmla="*/ 81299 h 2557868"/>
              <a:gd name="connsiteX407" fmla="*/ 1286274 w 3093908"/>
              <a:gd name="connsiteY407" fmla="*/ 103318 h 2557868"/>
              <a:gd name="connsiteX408" fmla="*/ 1294753 w 3093908"/>
              <a:gd name="connsiteY408" fmla="*/ 123643 h 2557868"/>
              <a:gd name="connsiteX409" fmla="*/ 1350712 w 3093908"/>
              <a:gd name="connsiteY409" fmla="*/ 155824 h 2557868"/>
              <a:gd name="connsiteX410" fmla="*/ 1371061 w 3093908"/>
              <a:gd name="connsiteY410" fmla="*/ 176149 h 2557868"/>
              <a:gd name="connsiteX411" fmla="*/ 1393105 w 3093908"/>
              <a:gd name="connsiteY411" fmla="*/ 204942 h 2557868"/>
              <a:gd name="connsiteX412" fmla="*/ 1413454 w 3093908"/>
              <a:gd name="connsiteY412" fmla="*/ 237123 h 2557868"/>
              <a:gd name="connsiteX413" fmla="*/ 1428715 w 3093908"/>
              <a:gd name="connsiteY413" fmla="*/ 270998 h 2557868"/>
              <a:gd name="connsiteX414" fmla="*/ 1442281 w 3093908"/>
              <a:gd name="connsiteY414" fmla="*/ 296404 h 2557868"/>
              <a:gd name="connsiteX415" fmla="*/ 1442281 w 3093908"/>
              <a:gd name="connsiteY415" fmla="*/ 379397 h 2557868"/>
              <a:gd name="connsiteX416" fmla="*/ 1447368 w 3093908"/>
              <a:gd name="connsiteY416" fmla="*/ 406497 h 2557868"/>
              <a:gd name="connsiteX417" fmla="*/ 1457543 w 3093908"/>
              <a:gd name="connsiteY417" fmla="*/ 425129 h 2557868"/>
              <a:gd name="connsiteX418" fmla="*/ 1466021 w 3093908"/>
              <a:gd name="connsiteY418" fmla="*/ 443760 h 2557868"/>
              <a:gd name="connsiteX419" fmla="*/ 1472804 w 3093908"/>
              <a:gd name="connsiteY419" fmla="*/ 460697 h 2557868"/>
              <a:gd name="connsiteX420" fmla="*/ 1479587 w 3093908"/>
              <a:gd name="connsiteY420" fmla="*/ 475941 h 2557868"/>
              <a:gd name="connsiteX421" fmla="*/ 1482979 w 3093908"/>
              <a:gd name="connsiteY421" fmla="*/ 494572 h 2557868"/>
              <a:gd name="connsiteX422" fmla="*/ 1482979 w 3093908"/>
              <a:gd name="connsiteY422" fmla="*/ 516590 h 2557868"/>
              <a:gd name="connsiteX423" fmla="*/ 1481283 w 3093908"/>
              <a:gd name="connsiteY423" fmla="*/ 543690 h 2557868"/>
              <a:gd name="connsiteX424" fmla="*/ 1474500 w 3093908"/>
              <a:gd name="connsiteY424" fmla="*/ 580952 h 2557868"/>
              <a:gd name="connsiteX425" fmla="*/ 1467717 w 3093908"/>
              <a:gd name="connsiteY425" fmla="*/ 618215 h 2557868"/>
              <a:gd name="connsiteX426" fmla="*/ 1467717 w 3093908"/>
              <a:gd name="connsiteY426" fmla="*/ 652089 h 2557868"/>
              <a:gd name="connsiteX427" fmla="*/ 1467717 w 3093908"/>
              <a:gd name="connsiteY427" fmla="*/ 677495 h 2557868"/>
              <a:gd name="connsiteX428" fmla="*/ 1469413 w 3093908"/>
              <a:gd name="connsiteY428" fmla="*/ 699514 h 2557868"/>
              <a:gd name="connsiteX429" fmla="*/ 1469413 w 3093908"/>
              <a:gd name="connsiteY429" fmla="*/ 721533 h 2557868"/>
              <a:gd name="connsiteX430" fmla="*/ 1466021 w 3093908"/>
              <a:gd name="connsiteY430" fmla="*/ 740164 h 2557868"/>
              <a:gd name="connsiteX431" fmla="*/ 1457543 w 3093908"/>
              <a:gd name="connsiteY431" fmla="*/ 758795 h 2557868"/>
              <a:gd name="connsiteX432" fmla="*/ 1437194 w 3093908"/>
              <a:gd name="connsiteY432" fmla="*/ 779120 h 2557868"/>
              <a:gd name="connsiteX433" fmla="*/ 1406671 w 3093908"/>
              <a:gd name="connsiteY433" fmla="*/ 802832 h 2557868"/>
              <a:gd name="connsiteX434" fmla="*/ 1406671 w 3093908"/>
              <a:gd name="connsiteY434" fmla="*/ 860419 h 2557868"/>
              <a:gd name="connsiteX435" fmla="*/ 1420237 w 3093908"/>
              <a:gd name="connsiteY435" fmla="*/ 863807 h 2557868"/>
              <a:gd name="connsiteX436" fmla="*/ 1423628 w 3093908"/>
              <a:gd name="connsiteY436" fmla="*/ 870582 h 2557868"/>
              <a:gd name="connsiteX437" fmla="*/ 1423628 w 3093908"/>
              <a:gd name="connsiteY437" fmla="*/ 882438 h 2557868"/>
              <a:gd name="connsiteX438" fmla="*/ 1423628 w 3093908"/>
              <a:gd name="connsiteY438" fmla="*/ 897682 h 2557868"/>
              <a:gd name="connsiteX439" fmla="*/ 1410062 w 3093908"/>
              <a:gd name="connsiteY439" fmla="*/ 912925 h 2557868"/>
              <a:gd name="connsiteX440" fmla="*/ 1401584 w 3093908"/>
              <a:gd name="connsiteY440" fmla="*/ 926475 h 2557868"/>
              <a:gd name="connsiteX441" fmla="*/ 1388018 w 3093908"/>
              <a:gd name="connsiteY441" fmla="*/ 938332 h 2557868"/>
              <a:gd name="connsiteX442" fmla="*/ 1372756 w 3093908"/>
              <a:gd name="connsiteY442" fmla="*/ 948494 h 2557868"/>
              <a:gd name="connsiteX443" fmla="*/ 1345625 w 3093908"/>
              <a:gd name="connsiteY443" fmla="*/ 934944 h 2557868"/>
              <a:gd name="connsiteX444" fmla="*/ 1308319 w 3093908"/>
              <a:gd name="connsiteY444" fmla="*/ 923088 h 2557868"/>
              <a:gd name="connsiteX445" fmla="*/ 1264230 w 3093908"/>
              <a:gd name="connsiteY445" fmla="*/ 912925 h 2557868"/>
              <a:gd name="connsiteX446" fmla="*/ 1216749 w 3093908"/>
              <a:gd name="connsiteY446" fmla="*/ 901069 h 2557868"/>
              <a:gd name="connsiteX447" fmla="*/ 1169269 w 3093908"/>
              <a:gd name="connsiteY447" fmla="*/ 890907 h 2557868"/>
              <a:gd name="connsiteX448" fmla="*/ 1123484 w 3093908"/>
              <a:gd name="connsiteY448" fmla="*/ 879050 h 2557868"/>
              <a:gd name="connsiteX449" fmla="*/ 1079395 w 3093908"/>
              <a:gd name="connsiteY449" fmla="*/ 867194 h 2557868"/>
              <a:gd name="connsiteX450" fmla="*/ 1043785 w 3093908"/>
              <a:gd name="connsiteY450" fmla="*/ 851951 h 2557868"/>
              <a:gd name="connsiteX451" fmla="*/ 1014957 w 3093908"/>
              <a:gd name="connsiteY451" fmla="*/ 836707 h 2557868"/>
              <a:gd name="connsiteX452" fmla="*/ 999696 w 3093908"/>
              <a:gd name="connsiteY452" fmla="*/ 814688 h 2557868"/>
              <a:gd name="connsiteX453" fmla="*/ 996304 w 3093908"/>
              <a:gd name="connsiteY453" fmla="*/ 802832 h 2557868"/>
              <a:gd name="connsiteX454" fmla="*/ 996304 w 3093908"/>
              <a:gd name="connsiteY454" fmla="*/ 787588 h 2557868"/>
              <a:gd name="connsiteX455" fmla="*/ 996304 w 3093908"/>
              <a:gd name="connsiteY455" fmla="*/ 774039 h 2557868"/>
              <a:gd name="connsiteX456" fmla="*/ 992913 w 3093908"/>
              <a:gd name="connsiteY456" fmla="*/ 763876 h 2557868"/>
              <a:gd name="connsiteX457" fmla="*/ 970868 w 3093908"/>
              <a:gd name="connsiteY457" fmla="*/ 730002 h 2557868"/>
              <a:gd name="connsiteX458" fmla="*/ 938650 w 3093908"/>
              <a:gd name="connsiteY458" fmla="*/ 696127 h 2557868"/>
              <a:gd name="connsiteX459" fmla="*/ 903039 w 3093908"/>
              <a:gd name="connsiteY459" fmla="*/ 660558 h 2557868"/>
              <a:gd name="connsiteX460" fmla="*/ 865733 w 3093908"/>
              <a:gd name="connsiteY460" fmla="*/ 628377 h 2557868"/>
              <a:gd name="connsiteX461" fmla="*/ 836906 w 3093908"/>
              <a:gd name="connsiteY461" fmla="*/ 596196 h 2557868"/>
              <a:gd name="connsiteX462" fmla="*/ 813166 w 3093908"/>
              <a:gd name="connsiteY462" fmla="*/ 562321 h 2557868"/>
              <a:gd name="connsiteX463" fmla="*/ 796208 w 3093908"/>
              <a:gd name="connsiteY463" fmla="*/ 519978 h 2557868"/>
              <a:gd name="connsiteX464" fmla="*/ 782642 w 3093908"/>
              <a:gd name="connsiteY464" fmla="*/ 472553 h 2557868"/>
              <a:gd name="connsiteX465" fmla="*/ 775860 w 3093908"/>
              <a:gd name="connsiteY465" fmla="*/ 420047 h 2557868"/>
              <a:gd name="connsiteX466" fmla="*/ 775860 w 3093908"/>
              <a:gd name="connsiteY466" fmla="*/ 365847 h 2557868"/>
              <a:gd name="connsiteX467" fmla="*/ 782642 w 3093908"/>
              <a:gd name="connsiteY467" fmla="*/ 316729 h 2557868"/>
              <a:gd name="connsiteX468" fmla="*/ 794513 w 3093908"/>
              <a:gd name="connsiteY468" fmla="*/ 267611 h 2557868"/>
              <a:gd name="connsiteX469" fmla="*/ 809774 w 3093908"/>
              <a:gd name="connsiteY469" fmla="*/ 228655 h 2557868"/>
              <a:gd name="connsiteX470" fmla="*/ 831819 w 3093908"/>
              <a:gd name="connsiteY470" fmla="*/ 196474 h 2557868"/>
              <a:gd name="connsiteX471" fmla="*/ 819949 w 3093908"/>
              <a:gd name="connsiteY471" fmla="*/ 177843 h 2557868"/>
              <a:gd name="connsiteX472" fmla="*/ 826731 w 3093908"/>
              <a:gd name="connsiteY472" fmla="*/ 177842 h 2557868"/>
              <a:gd name="connsiteX473" fmla="*/ 841993 w 3093908"/>
              <a:gd name="connsiteY473" fmla="*/ 171067 h 2557868"/>
              <a:gd name="connsiteX474" fmla="*/ 852167 w 3093908"/>
              <a:gd name="connsiteY474" fmla="*/ 157517 h 2557868"/>
              <a:gd name="connsiteX475" fmla="*/ 862342 w 3093908"/>
              <a:gd name="connsiteY475" fmla="*/ 142274 h 2557868"/>
              <a:gd name="connsiteX476" fmla="*/ 870821 w 3093908"/>
              <a:gd name="connsiteY476" fmla="*/ 130418 h 2557868"/>
              <a:gd name="connsiteX477" fmla="*/ 880995 w 3093908"/>
              <a:gd name="connsiteY477" fmla="*/ 118562 h 2557868"/>
              <a:gd name="connsiteX478" fmla="*/ 916605 w 3093908"/>
              <a:gd name="connsiteY478" fmla="*/ 99931 h 2557868"/>
              <a:gd name="connsiteX479" fmla="*/ 952215 w 3093908"/>
              <a:gd name="connsiteY479" fmla="*/ 86381 h 2557868"/>
              <a:gd name="connsiteX480" fmla="*/ 989521 w 3093908"/>
              <a:gd name="connsiteY480" fmla="*/ 67749 h 2557868"/>
              <a:gd name="connsiteX481" fmla="*/ 992913 w 3093908"/>
              <a:gd name="connsiteY481" fmla="*/ 67749 h 2557868"/>
              <a:gd name="connsiteX482" fmla="*/ 999696 w 3093908"/>
              <a:gd name="connsiteY482" fmla="*/ 40650 h 2557868"/>
              <a:gd name="connsiteX483" fmla="*/ 1014957 w 3093908"/>
              <a:gd name="connsiteY483" fmla="*/ 42343 h 2557868"/>
              <a:gd name="connsiteX484" fmla="*/ 1026827 w 3093908"/>
              <a:gd name="connsiteY484" fmla="*/ 44037 h 2557868"/>
              <a:gd name="connsiteX485" fmla="*/ 1037002 w 3093908"/>
              <a:gd name="connsiteY485" fmla="*/ 45731 h 2557868"/>
              <a:gd name="connsiteX486" fmla="*/ 1050568 w 3093908"/>
              <a:gd name="connsiteY486" fmla="*/ 50812 h 2557868"/>
              <a:gd name="connsiteX487" fmla="*/ 1052263 w 3093908"/>
              <a:gd name="connsiteY487" fmla="*/ 42343 h 2557868"/>
              <a:gd name="connsiteX488" fmla="*/ 1055655 w 3093908"/>
              <a:gd name="connsiteY488" fmla="*/ 35568 h 2557868"/>
              <a:gd name="connsiteX489" fmla="*/ 1057351 w 3093908"/>
              <a:gd name="connsiteY489" fmla="*/ 30487 h 2557868"/>
              <a:gd name="connsiteX490" fmla="*/ 1060742 w 3093908"/>
              <a:gd name="connsiteY490" fmla="*/ 28793 h 2557868"/>
              <a:gd name="connsiteX491" fmla="*/ 1065829 w 3093908"/>
              <a:gd name="connsiteY491" fmla="*/ 27100 h 2557868"/>
              <a:gd name="connsiteX492" fmla="*/ 1072612 w 3093908"/>
              <a:gd name="connsiteY492" fmla="*/ 25406 h 2557868"/>
              <a:gd name="connsiteX493" fmla="*/ 1082786 w 3093908"/>
              <a:gd name="connsiteY493" fmla="*/ 22018 h 2557868"/>
              <a:gd name="connsiteX494" fmla="*/ 1104831 w 3093908"/>
              <a:gd name="connsiteY494" fmla="*/ 15243 h 2557868"/>
              <a:gd name="connsiteX495" fmla="*/ 1126875 w 3093908"/>
              <a:gd name="connsiteY495" fmla="*/ 8469 h 255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3093908" h="2557868">
                <a:moveTo>
                  <a:pt x="1380104" y="960640"/>
                </a:moveTo>
                <a:lnTo>
                  <a:pt x="1404926" y="974839"/>
                </a:lnTo>
                <a:lnTo>
                  <a:pt x="1419110" y="987262"/>
                </a:lnTo>
                <a:lnTo>
                  <a:pt x="1426202" y="994361"/>
                </a:lnTo>
                <a:lnTo>
                  <a:pt x="1426202" y="997911"/>
                </a:lnTo>
                <a:lnTo>
                  <a:pt x="1419110" y="1026307"/>
                </a:lnTo>
                <a:lnTo>
                  <a:pt x="1417337" y="1045830"/>
                </a:lnTo>
                <a:lnTo>
                  <a:pt x="1413791" y="1058253"/>
                </a:lnTo>
                <a:lnTo>
                  <a:pt x="1413791" y="1065352"/>
                </a:lnTo>
                <a:lnTo>
                  <a:pt x="1413791" y="1067128"/>
                </a:lnTo>
                <a:lnTo>
                  <a:pt x="1420883" y="1090200"/>
                </a:lnTo>
                <a:lnTo>
                  <a:pt x="1427975" y="1120371"/>
                </a:lnTo>
                <a:lnTo>
                  <a:pt x="1442159" y="1143443"/>
                </a:lnTo>
                <a:lnTo>
                  <a:pt x="1452797" y="1161191"/>
                </a:lnTo>
                <a:lnTo>
                  <a:pt x="1461662" y="1175389"/>
                </a:lnTo>
                <a:lnTo>
                  <a:pt x="1466982" y="1177164"/>
                </a:lnTo>
                <a:lnTo>
                  <a:pt x="1491804" y="1205561"/>
                </a:lnTo>
                <a:lnTo>
                  <a:pt x="1507761" y="1223308"/>
                </a:lnTo>
                <a:lnTo>
                  <a:pt x="1518399" y="1237507"/>
                </a:lnTo>
                <a:lnTo>
                  <a:pt x="1520172" y="1241056"/>
                </a:lnTo>
                <a:lnTo>
                  <a:pt x="1543221" y="1290751"/>
                </a:lnTo>
                <a:lnTo>
                  <a:pt x="1566271" y="1342219"/>
                </a:lnTo>
                <a:lnTo>
                  <a:pt x="1589320" y="1395463"/>
                </a:lnTo>
                <a:lnTo>
                  <a:pt x="1608823" y="1448707"/>
                </a:lnTo>
                <a:lnTo>
                  <a:pt x="1628326" y="1501950"/>
                </a:lnTo>
                <a:lnTo>
                  <a:pt x="1646057" y="1551644"/>
                </a:lnTo>
                <a:lnTo>
                  <a:pt x="1662014" y="1597789"/>
                </a:lnTo>
                <a:lnTo>
                  <a:pt x="1676198" y="1638609"/>
                </a:lnTo>
                <a:lnTo>
                  <a:pt x="1685063" y="1674105"/>
                </a:lnTo>
                <a:lnTo>
                  <a:pt x="1693928" y="1698952"/>
                </a:lnTo>
                <a:lnTo>
                  <a:pt x="1699247" y="1714925"/>
                </a:lnTo>
                <a:lnTo>
                  <a:pt x="1701020" y="1722024"/>
                </a:lnTo>
                <a:lnTo>
                  <a:pt x="1715204" y="1762844"/>
                </a:lnTo>
                <a:lnTo>
                  <a:pt x="1725842" y="1814313"/>
                </a:lnTo>
                <a:lnTo>
                  <a:pt x="1740026" y="1871106"/>
                </a:lnTo>
                <a:lnTo>
                  <a:pt x="1752438" y="1933224"/>
                </a:lnTo>
                <a:lnTo>
                  <a:pt x="1763076" y="2000666"/>
                </a:lnTo>
                <a:lnTo>
                  <a:pt x="1775487" y="2066333"/>
                </a:lnTo>
                <a:lnTo>
                  <a:pt x="1784352" y="2135550"/>
                </a:lnTo>
                <a:lnTo>
                  <a:pt x="1793217" y="2199442"/>
                </a:lnTo>
                <a:lnTo>
                  <a:pt x="1802082" y="2265109"/>
                </a:lnTo>
                <a:lnTo>
                  <a:pt x="1810947" y="2321902"/>
                </a:lnTo>
                <a:lnTo>
                  <a:pt x="1816266" y="2371596"/>
                </a:lnTo>
                <a:lnTo>
                  <a:pt x="1822384" y="2409869"/>
                </a:lnTo>
                <a:lnTo>
                  <a:pt x="1568614" y="2444853"/>
                </a:lnTo>
                <a:lnTo>
                  <a:pt x="1560952" y="2376921"/>
                </a:lnTo>
                <a:lnTo>
                  <a:pt x="1550313" y="2218965"/>
                </a:lnTo>
                <a:lnTo>
                  <a:pt x="1544994" y="2146198"/>
                </a:lnTo>
                <a:lnTo>
                  <a:pt x="1537902" y="2078757"/>
                </a:lnTo>
                <a:lnTo>
                  <a:pt x="1534356" y="2018414"/>
                </a:lnTo>
                <a:lnTo>
                  <a:pt x="1527264" y="1963395"/>
                </a:lnTo>
                <a:lnTo>
                  <a:pt x="1521945" y="1919025"/>
                </a:lnTo>
                <a:lnTo>
                  <a:pt x="1518399" y="1885305"/>
                </a:lnTo>
                <a:lnTo>
                  <a:pt x="1514853" y="1864007"/>
                </a:lnTo>
                <a:lnTo>
                  <a:pt x="1514853" y="1855133"/>
                </a:lnTo>
                <a:lnTo>
                  <a:pt x="1507761" y="1817863"/>
                </a:lnTo>
                <a:lnTo>
                  <a:pt x="1500669" y="1778817"/>
                </a:lnTo>
                <a:lnTo>
                  <a:pt x="1491804" y="1739772"/>
                </a:lnTo>
                <a:lnTo>
                  <a:pt x="1482939" y="1706051"/>
                </a:lnTo>
                <a:lnTo>
                  <a:pt x="1474074" y="1674105"/>
                </a:lnTo>
                <a:lnTo>
                  <a:pt x="1466982" y="1651033"/>
                </a:lnTo>
                <a:lnTo>
                  <a:pt x="1461662" y="1635059"/>
                </a:lnTo>
                <a:lnTo>
                  <a:pt x="1461662" y="1627960"/>
                </a:lnTo>
                <a:lnTo>
                  <a:pt x="1410245" y="1471779"/>
                </a:lnTo>
                <a:lnTo>
                  <a:pt x="1360601" y="1331571"/>
                </a:lnTo>
                <a:lnTo>
                  <a:pt x="1349962" y="1297850"/>
                </a:lnTo>
                <a:lnTo>
                  <a:pt x="1342870" y="1260579"/>
                </a:lnTo>
                <a:lnTo>
                  <a:pt x="1341097" y="1223309"/>
                </a:lnTo>
                <a:lnTo>
                  <a:pt x="1339324" y="1189588"/>
                </a:lnTo>
                <a:lnTo>
                  <a:pt x="1341097" y="1157641"/>
                </a:lnTo>
                <a:lnTo>
                  <a:pt x="1342870" y="1131020"/>
                </a:lnTo>
                <a:lnTo>
                  <a:pt x="1342870" y="1115047"/>
                </a:lnTo>
                <a:lnTo>
                  <a:pt x="1344643" y="1107948"/>
                </a:lnTo>
                <a:lnTo>
                  <a:pt x="1325140" y="1090200"/>
                </a:lnTo>
                <a:lnTo>
                  <a:pt x="1303864" y="1072451"/>
                </a:lnTo>
                <a:lnTo>
                  <a:pt x="1286134" y="1052929"/>
                </a:lnTo>
                <a:lnTo>
                  <a:pt x="1271949" y="1040506"/>
                </a:lnTo>
                <a:lnTo>
                  <a:pt x="1261312" y="1029857"/>
                </a:lnTo>
                <a:lnTo>
                  <a:pt x="1257765" y="1026307"/>
                </a:lnTo>
                <a:lnTo>
                  <a:pt x="1273723" y="1003235"/>
                </a:lnTo>
                <a:lnTo>
                  <a:pt x="1287907" y="983712"/>
                </a:lnTo>
                <a:lnTo>
                  <a:pt x="1294999" y="978388"/>
                </a:lnTo>
                <a:lnTo>
                  <a:pt x="1300318" y="973064"/>
                </a:lnTo>
                <a:lnTo>
                  <a:pt x="1328686" y="974838"/>
                </a:lnTo>
                <a:lnTo>
                  <a:pt x="1351735" y="973063"/>
                </a:lnTo>
                <a:lnTo>
                  <a:pt x="1365920" y="971289"/>
                </a:lnTo>
                <a:lnTo>
                  <a:pt x="1374785" y="965965"/>
                </a:lnTo>
                <a:lnTo>
                  <a:pt x="1380104" y="964190"/>
                </a:lnTo>
                <a:close/>
                <a:moveTo>
                  <a:pt x="992526" y="897010"/>
                </a:moveTo>
                <a:cubicBezTo>
                  <a:pt x="995929" y="908936"/>
                  <a:pt x="999023" y="921491"/>
                  <a:pt x="1002426" y="933418"/>
                </a:cubicBezTo>
                <a:cubicBezTo>
                  <a:pt x="1007995" y="944716"/>
                  <a:pt x="1013564" y="956643"/>
                  <a:pt x="1019133" y="967943"/>
                </a:cubicBezTo>
                <a:cubicBezTo>
                  <a:pt x="1026249" y="978614"/>
                  <a:pt x="1033675" y="988657"/>
                  <a:pt x="1040791" y="999329"/>
                </a:cubicBezTo>
                <a:lnTo>
                  <a:pt x="1062139" y="1031343"/>
                </a:lnTo>
                <a:lnTo>
                  <a:pt x="1080393" y="1060846"/>
                </a:lnTo>
                <a:lnTo>
                  <a:pt x="1116901" y="1130523"/>
                </a:lnTo>
                <a:cubicBezTo>
                  <a:pt x="1128039" y="1155632"/>
                  <a:pt x="1138867" y="1181369"/>
                  <a:pt x="1150006" y="1206478"/>
                </a:cubicBezTo>
                <a:cubicBezTo>
                  <a:pt x="1159906" y="1232215"/>
                  <a:pt x="1170116" y="1257324"/>
                  <a:pt x="1180017" y="1283061"/>
                </a:cubicBezTo>
                <a:lnTo>
                  <a:pt x="1218072" y="1407351"/>
                </a:lnTo>
                <a:cubicBezTo>
                  <a:pt x="1229519" y="1450664"/>
                  <a:pt x="1241276" y="1493349"/>
                  <a:pt x="1252723" y="1536662"/>
                </a:cubicBezTo>
                <a:cubicBezTo>
                  <a:pt x="1262005" y="1579347"/>
                  <a:pt x="1271596" y="1622660"/>
                  <a:pt x="1280878" y="1665346"/>
                </a:cubicBezTo>
                <a:cubicBezTo>
                  <a:pt x="1289231" y="1709914"/>
                  <a:pt x="1297585" y="1753855"/>
                  <a:pt x="1305939" y="1798424"/>
                </a:cubicBezTo>
                <a:cubicBezTo>
                  <a:pt x="1315220" y="1844247"/>
                  <a:pt x="1324811" y="1890071"/>
                  <a:pt x="1334093" y="1935896"/>
                </a:cubicBezTo>
                <a:cubicBezTo>
                  <a:pt x="1343994" y="1982347"/>
                  <a:pt x="1353894" y="2028171"/>
                  <a:pt x="1363795" y="2074623"/>
                </a:cubicBezTo>
                <a:cubicBezTo>
                  <a:pt x="1370292" y="2102243"/>
                  <a:pt x="1377099" y="2129863"/>
                  <a:pt x="1383596" y="2157482"/>
                </a:cubicBezTo>
                <a:cubicBezTo>
                  <a:pt x="1390402" y="2185730"/>
                  <a:pt x="1396900" y="2213978"/>
                  <a:pt x="1403706" y="2242225"/>
                </a:cubicBezTo>
                <a:cubicBezTo>
                  <a:pt x="1408656" y="2271101"/>
                  <a:pt x="1413607" y="2299348"/>
                  <a:pt x="1418557" y="2328224"/>
                </a:cubicBezTo>
                <a:cubicBezTo>
                  <a:pt x="1422888" y="2357727"/>
                  <a:pt x="1427529" y="2386602"/>
                  <a:pt x="1431861" y="2416106"/>
                </a:cubicBezTo>
                <a:lnTo>
                  <a:pt x="1436794" y="2463025"/>
                </a:lnTo>
                <a:lnTo>
                  <a:pt x="748798" y="2557868"/>
                </a:lnTo>
                <a:lnTo>
                  <a:pt x="745632" y="2527213"/>
                </a:lnTo>
                <a:cubicBezTo>
                  <a:pt x="746869" y="2505243"/>
                  <a:pt x="747798" y="2482645"/>
                  <a:pt x="749035" y="2460674"/>
                </a:cubicBezTo>
                <a:cubicBezTo>
                  <a:pt x="750273" y="2436193"/>
                  <a:pt x="751201" y="2412339"/>
                  <a:pt x="752438" y="2387858"/>
                </a:cubicBezTo>
                <a:cubicBezTo>
                  <a:pt x="753985" y="2362749"/>
                  <a:pt x="755842" y="2338268"/>
                  <a:pt x="757389" y="2313159"/>
                </a:cubicBezTo>
                <a:cubicBezTo>
                  <a:pt x="758008" y="2287422"/>
                  <a:pt x="758317" y="2261057"/>
                  <a:pt x="758936" y="2235321"/>
                </a:cubicBezTo>
                <a:cubicBezTo>
                  <a:pt x="758317" y="2210839"/>
                  <a:pt x="758007" y="2186985"/>
                  <a:pt x="757389" y="2162505"/>
                </a:cubicBezTo>
                <a:lnTo>
                  <a:pt x="749035" y="2096593"/>
                </a:lnTo>
                <a:cubicBezTo>
                  <a:pt x="742847" y="2030682"/>
                  <a:pt x="736969" y="1965399"/>
                  <a:pt x="730781" y="1899487"/>
                </a:cubicBezTo>
                <a:cubicBezTo>
                  <a:pt x="729543" y="1910159"/>
                  <a:pt x="728615" y="1920202"/>
                  <a:pt x="727378" y="1930873"/>
                </a:cubicBezTo>
                <a:lnTo>
                  <a:pt x="715930" y="1954099"/>
                </a:lnTo>
                <a:cubicBezTo>
                  <a:pt x="712527" y="1960376"/>
                  <a:pt x="709433" y="1967282"/>
                  <a:pt x="706030" y="1973559"/>
                </a:cubicBezTo>
                <a:lnTo>
                  <a:pt x="697676" y="1990507"/>
                </a:lnTo>
                <a:cubicBezTo>
                  <a:pt x="696129" y="1996785"/>
                  <a:pt x="694273" y="2002434"/>
                  <a:pt x="692726" y="2008711"/>
                </a:cubicBezTo>
                <a:cubicBezTo>
                  <a:pt x="692417" y="2014361"/>
                  <a:pt x="692107" y="2019383"/>
                  <a:pt x="691798" y="2025032"/>
                </a:cubicBezTo>
                <a:lnTo>
                  <a:pt x="685920" y="2036959"/>
                </a:lnTo>
                <a:cubicBezTo>
                  <a:pt x="682516" y="2043864"/>
                  <a:pt x="679422" y="2051397"/>
                  <a:pt x="676019" y="2058302"/>
                </a:cubicBezTo>
                <a:lnTo>
                  <a:pt x="664571" y="2083411"/>
                </a:lnTo>
                <a:cubicBezTo>
                  <a:pt x="662406" y="2092827"/>
                  <a:pt x="659931" y="2101615"/>
                  <a:pt x="657765" y="2111031"/>
                </a:cubicBezTo>
                <a:lnTo>
                  <a:pt x="651268" y="2141161"/>
                </a:lnTo>
                <a:cubicBezTo>
                  <a:pt x="650030" y="2148694"/>
                  <a:pt x="649102" y="2156855"/>
                  <a:pt x="647864" y="2164388"/>
                </a:cubicBezTo>
                <a:cubicBezTo>
                  <a:pt x="647246" y="2170665"/>
                  <a:pt x="646936" y="2176314"/>
                  <a:pt x="646317" y="2182592"/>
                </a:cubicBezTo>
                <a:cubicBezTo>
                  <a:pt x="645080" y="2184475"/>
                  <a:pt x="644151" y="2186985"/>
                  <a:pt x="642914" y="2188869"/>
                </a:cubicBezTo>
                <a:lnTo>
                  <a:pt x="609809" y="2220883"/>
                </a:lnTo>
                <a:lnTo>
                  <a:pt x="578251" y="2247247"/>
                </a:lnTo>
                <a:lnTo>
                  <a:pt x="548550" y="2271729"/>
                </a:lnTo>
                <a:cubicBezTo>
                  <a:pt x="538649" y="2279261"/>
                  <a:pt x="528440" y="2286166"/>
                  <a:pt x="518539" y="2293699"/>
                </a:cubicBezTo>
                <a:lnTo>
                  <a:pt x="482340" y="2313158"/>
                </a:lnTo>
                <a:lnTo>
                  <a:pt x="437479" y="2330107"/>
                </a:lnTo>
                <a:lnTo>
                  <a:pt x="400971" y="2336384"/>
                </a:lnTo>
                <a:lnTo>
                  <a:pt x="369413" y="2331362"/>
                </a:lnTo>
                <a:lnTo>
                  <a:pt x="338164" y="2321947"/>
                </a:lnTo>
                <a:lnTo>
                  <a:pt x="311557" y="2301859"/>
                </a:lnTo>
                <a:cubicBezTo>
                  <a:pt x="302584" y="2294954"/>
                  <a:pt x="293921" y="2287422"/>
                  <a:pt x="284949" y="2280517"/>
                </a:cubicBezTo>
                <a:cubicBezTo>
                  <a:pt x="277214" y="2272356"/>
                  <a:pt x="269479" y="2263568"/>
                  <a:pt x="261745" y="2255408"/>
                </a:cubicBezTo>
                <a:lnTo>
                  <a:pt x="240397" y="2227160"/>
                </a:lnTo>
                <a:cubicBezTo>
                  <a:pt x="234209" y="2218372"/>
                  <a:pt x="228330" y="2209584"/>
                  <a:pt x="222143" y="2200796"/>
                </a:cubicBezTo>
                <a:cubicBezTo>
                  <a:pt x="216574" y="2193263"/>
                  <a:pt x="211005" y="2185103"/>
                  <a:pt x="205435" y="2177570"/>
                </a:cubicBezTo>
                <a:cubicBezTo>
                  <a:pt x="201104" y="2170665"/>
                  <a:pt x="196463" y="2164387"/>
                  <a:pt x="192132" y="2157482"/>
                </a:cubicBezTo>
                <a:cubicBezTo>
                  <a:pt x="188419" y="2153716"/>
                  <a:pt x="184397" y="2149950"/>
                  <a:pt x="180684" y="2146183"/>
                </a:cubicBezTo>
                <a:cubicBezTo>
                  <a:pt x="169546" y="2133001"/>
                  <a:pt x="158717" y="2119191"/>
                  <a:pt x="147579" y="2106009"/>
                </a:cubicBezTo>
                <a:lnTo>
                  <a:pt x="119425" y="2060185"/>
                </a:lnTo>
                <a:lnTo>
                  <a:pt x="96220" y="2003690"/>
                </a:lnTo>
                <a:cubicBezTo>
                  <a:pt x="90652" y="1983602"/>
                  <a:pt x="85082" y="1964143"/>
                  <a:pt x="79513" y="1944056"/>
                </a:cubicBezTo>
                <a:cubicBezTo>
                  <a:pt x="75182" y="1922085"/>
                  <a:pt x="70541" y="1899487"/>
                  <a:pt x="66210" y="1877517"/>
                </a:cubicBezTo>
                <a:cubicBezTo>
                  <a:pt x="64663" y="1854291"/>
                  <a:pt x="62806" y="1831065"/>
                  <a:pt x="61259" y="1807839"/>
                </a:cubicBezTo>
                <a:lnTo>
                  <a:pt x="61259" y="1740045"/>
                </a:lnTo>
                <a:lnTo>
                  <a:pt x="69613" y="1672250"/>
                </a:lnTo>
                <a:cubicBezTo>
                  <a:pt x="71160" y="1661579"/>
                  <a:pt x="73016" y="1651536"/>
                  <a:pt x="74563" y="1640864"/>
                </a:cubicBezTo>
                <a:cubicBezTo>
                  <a:pt x="73944" y="1630821"/>
                  <a:pt x="73635" y="1620777"/>
                  <a:pt x="73016" y="1610733"/>
                </a:cubicBezTo>
                <a:lnTo>
                  <a:pt x="73016" y="1581230"/>
                </a:lnTo>
                <a:lnTo>
                  <a:pt x="73016" y="1552983"/>
                </a:lnTo>
                <a:cubicBezTo>
                  <a:pt x="73944" y="1545450"/>
                  <a:pt x="75182" y="1537289"/>
                  <a:pt x="76110" y="1529757"/>
                </a:cubicBezTo>
                <a:cubicBezTo>
                  <a:pt x="70541" y="1512808"/>
                  <a:pt x="65282" y="1495232"/>
                  <a:pt x="59713" y="1478283"/>
                </a:cubicBezTo>
                <a:cubicBezTo>
                  <a:pt x="53215" y="1459452"/>
                  <a:pt x="46409" y="1440620"/>
                  <a:pt x="39911" y="1421788"/>
                </a:cubicBezTo>
                <a:cubicBezTo>
                  <a:pt x="34342" y="1402329"/>
                  <a:pt x="28773" y="1383497"/>
                  <a:pt x="23204" y="1364038"/>
                </a:cubicBezTo>
                <a:lnTo>
                  <a:pt x="8354" y="1307542"/>
                </a:lnTo>
                <a:cubicBezTo>
                  <a:pt x="5569" y="1288710"/>
                  <a:pt x="2785" y="1270506"/>
                  <a:pt x="0" y="1251675"/>
                </a:cubicBezTo>
                <a:lnTo>
                  <a:pt x="33105" y="1218405"/>
                </a:lnTo>
                <a:lnTo>
                  <a:pt x="79513" y="1192040"/>
                </a:lnTo>
                <a:lnTo>
                  <a:pt x="127469" y="1170070"/>
                </a:lnTo>
                <a:lnTo>
                  <a:pt x="184088" y="1155632"/>
                </a:lnTo>
                <a:lnTo>
                  <a:pt x="240397" y="1148727"/>
                </a:lnTo>
                <a:cubicBezTo>
                  <a:pt x="245347" y="1151866"/>
                  <a:pt x="250297" y="1155633"/>
                  <a:pt x="255247" y="1158771"/>
                </a:cubicBezTo>
                <a:cubicBezTo>
                  <a:pt x="260816" y="1160654"/>
                  <a:pt x="266076" y="1163165"/>
                  <a:pt x="271645" y="1165048"/>
                </a:cubicBezTo>
                <a:cubicBezTo>
                  <a:pt x="277833" y="1166932"/>
                  <a:pt x="283711" y="1168187"/>
                  <a:pt x="289899" y="1170070"/>
                </a:cubicBezTo>
                <a:cubicBezTo>
                  <a:pt x="295468" y="1172581"/>
                  <a:pt x="301037" y="1175720"/>
                  <a:pt x="306606" y="1178231"/>
                </a:cubicBezTo>
                <a:cubicBezTo>
                  <a:pt x="311557" y="1182625"/>
                  <a:pt x="316507" y="1187646"/>
                  <a:pt x="321457" y="1192040"/>
                </a:cubicBezTo>
                <a:lnTo>
                  <a:pt x="338164" y="1216522"/>
                </a:lnTo>
                <a:cubicBezTo>
                  <a:pt x="341877" y="1225938"/>
                  <a:pt x="345899" y="1235354"/>
                  <a:pt x="349612" y="1244770"/>
                </a:cubicBezTo>
                <a:lnTo>
                  <a:pt x="336308" y="1266112"/>
                </a:lnTo>
                <a:cubicBezTo>
                  <a:pt x="334761" y="1273645"/>
                  <a:pt x="332905" y="1280550"/>
                  <a:pt x="331358" y="1288083"/>
                </a:cubicBezTo>
                <a:cubicBezTo>
                  <a:pt x="332905" y="1294988"/>
                  <a:pt x="334761" y="1302520"/>
                  <a:pt x="336308" y="1309425"/>
                </a:cubicBezTo>
                <a:cubicBezTo>
                  <a:pt x="337855" y="1316330"/>
                  <a:pt x="339711" y="1323863"/>
                  <a:pt x="341258" y="1330768"/>
                </a:cubicBezTo>
                <a:cubicBezTo>
                  <a:pt x="342496" y="1338301"/>
                  <a:pt x="343424" y="1346461"/>
                  <a:pt x="344661" y="1353994"/>
                </a:cubicBezTo>
                <a:cubicBezTo>
                  <a:pt x="344043" y="1361526"/>
                  <a:pt x="343733" y="1369687"/>
                  <a:pt x="343114" y="1377220"/>
                </a:cubicBezTo>
                <a:cubicBezTo>
                  <a:pt x="339092" y="1386008"/>
                  <a:pt x="335380" y="1394796"/>
                  <a:pt x="331358" y="1403584"/>
                </a:cubicBezTo>
                <a:lnTo>
                  <a:pt x="278452" y="1425555"/>
                </a:lnTo>
                <a:lnTo>
                  <a:pt x="278452" y="1448781"/>
                </a:lnTo>
                <a:cubicBezTo>
                  <a:pt x="279071" y="1456313"/>
                  <a:pt x="279380" y="1464473"/>
                  <a:pt x="279999" y="1472006"/>
                </a:cubicBezTo>
                <a:cubicBezTo>
                  <a:pt x="281236" y="1480794"/>
                  <a:pt x="282164" y="1489582"/>
                  <a:pt x="283402" y="1498371"/>
                </a:cubicBezTo>
                <a:lnTo>
                  <a:pt x="283402" y="1522852"/>
                </a:lnTo>
                <a:cubicBezTo>
                  <a:pt x="282164" y="1531013"/>
                  <a:pt x="281236" y="1539801"/>
                  <a:pt x="279999" y="1547961"/>
                </a:cubicBezTo>
                <a:cubicBezTo>
                  <a:pt x="278452" y="1554866"/>
                  <a:pt x="276595" y="1561143"/>
                  <a:pt x="275048" y="1568048"/>
                </a:cubicBezTo>
                <a:cubicBezTo>
                  <a:pt x="270717" y="1573698"/>
                  <a:pt x="266076" y="1578720"/>
                  <a:pt x="261745" y="1584369"/>
                </a:cubicBezTo>
                <a:lnTo>
                  <a:pt x="275048" y="1609478"/>
                </a:lnTo>
                <a:cubicBezTo>
                  <a:pt x="279999" y="1617011"/>
                  <a:pt x="284949" y="1625171"/>
                  <a:pt x="289899" y="1632704"/>
                </a:cubicBezTo>
                <a:cubicBezTo>
                  <a:pt x="295468" y="1639609"/>
                  <a:pt x="301037" y="1647142"/>
                  <a:pt x="306606" y="1654047"/>
                </a:cubicBezTo>
                <a:lnTo>
                  <a:pt x="323004" y="1669112"/>
                </a:lnTo>
                <a:cubicBezTo>
                  <a:pt x="327954" y="1670995"/>
                  <a:pt x="333214" y="1673506"/>
                  <a:pt x="338164" y="1675389"/>
                </a:cubicBezTo>
                <a:cubicBezTo>
                  <a:pt x="341877" y="1669740"/>
                  <a:pt x="345899" y="1664718"/>
                  <a:pt x="349612" y="1659068"/>
                </a:cubicBezTo>
                <a:lnTo>
                  <a:pt x="357965" y="1630821"/>
                </a:lnTo>
                <a:cubicBezTo>
                  <a:pt x="361678" y="1619522"/>
                  <a:pt x="365700" y="1607595"/>
                  <a:pt x="369413" y="1596296"/>
                </a:cubicBezTo>
                <a:cubicBezTo>
                  <a:pt x="372816" y="1583113"/>
                  <a:pt x="376219" y="1569304"/>
                  <a:pt x="379622" y="1556122"/>
                </a:cubicBezTo>
                <a:cubicBezTo>
                  <a:pt x="381788" y="1541684"/>
                  <a:pt x="383954" y="1527874"/>
                  <a:pt x="386120" y="1513436"/>
                </a:cubicBezTo>
                <a:lnTo>
                  <a:pt x="394473" y="1472006"/>
                </a:lnTo>
                <a:cubicBezTo>
                  <a:pt x="396020" y="1459452"/>
                  <a:pt x="397877" y="1446270"/>
                  <a:pt x="399423" y="1433715"/>
                </a:cubicBezTo>
                <a:cubicBezTo>
                  <a:pt x="400042" y="1423671"/>
                  <a:pt x="400352" y="1413628"/>
                  <a:pt x="400970" y="1403584"/>
                </a:cubicBezTo>
                <a:cubicBezTo>
                  <a:pt x="400352" y="1396679"/>
                  <a:pt x="400042" y="1389146"/>
                  <a:pt x="399424" y="1382241"/>
                </a:cubicBezTo>
                <a:lnTo>
                  <a:pt x="407777" y="1380358"/>
                </a:lnTo>
                <a:cubicBezTo>
                  <a:pt x="408705" y="1379103"/>
                  <a:pt x="409943" y="1378475"/>
                  <a:pt x="410871" y="1377220"/>
                </a:cubicBezTo>
                <a:cubicBezTo>
                  <a:pt x="412418" y="1375964"/>
                  <a:pt x="414274" y="1375336"/>
                  <a:pt x="415821" y="1374081"/>
                </a:cubicBezTo>
                <a:cubicBezTo>
                  <a:pt x="416440" y="1372825"/>
                  <a:pt x="417059" y="1372198"/>
                  <a:pt x="417678" y="1370942"/>
                </a:cubicBezTo>
                <a:cubicBezTo>
                  <a:pt x="418606" y="1369687"/>
                  <a:pt x="419843" y="1368431"/>
                  <a:pt x="420771" y="1367176"/>
                </a:cubicBezTo>
                <a:cubicBezTo>
                  <a:pt x="421390" y="1365293"/>
                  <a:pt x="422009" y="1364038"/>
                  <a:pt x="422628" y="1362154"/>
                </a:cubicBezTo>
                <a:cubicBezTo>
                  <a:pt x="423866" y="1359643"/>
                  <a:pt x="424794" y="1356505"/>
                  <a:pt x="426031" y="1353994"/>
                </a:cubicBezTo>
                <a:cubicBezTo>
                  <a:pt x="424793" y="1347089"/>
                  <a:pt x="423865" y="1339556"/>
                  <a:pt x="422628" y="1332651"/>
                </a:cubicBezTo>
                <a:cubicBezTo>
                  <a:pt x="423865" y="1322607"/>
                  <a:pt x="424794" y="1312564"/>
                  <a:pt x="426031" y="1302520"/>
                </a:cubicBezTo>
                <a:cubicBezTo>
                  <a:pt x="428197" y="1291849"/>
                  <a:pt x="430363" y="1281805"/>
                  <a:pt x="432528" y="1271134"/>
                </a:cubicBezTo>
                <a:cubicBezTo>
                  <a:pt x="435932" y="1260462"/>
                  <a:pt x="439026" y="1250419"/>
                  <a:pt x="442429" y="1239748"/>
                </a:cubicBezTo>
                <a:cubicBezTo>
                  <a:pt x="445832" y="1231587"/>
                  <a:pt x="448926" y="1223427"/>
                  <a:pt x="452329" y="1215266"/>
                </a:cubicBezTo>
                <a:cubicBezTo>
                  <a:pt x="456661" y="1208361"/>
                  <a:pt x="461302" y="1202084"/>
                  <a:pt x="465633" y="1195179"/>
                </a:cubicBezTo>
                <a:lnTo>
                  <a:pt x="487290" y="1178231"/>
                </a:lnTo>
                <a:lnTo>
                  <a:pt x="515445" y="1166932"/>
                </a:lnTo>
                <a:cubicBezTo>
                  <a:pt x="525346" y="1165048"/>
                  <a:pt x="535246" y="1163793"/>
                  <a:pt x="545147" y="1161910"/>
                </a:cubicBezTo>
                <a:lnTo>
                  <a:pt x="576704" y="1155632"/>
                </a:lnTo>
                <a:lnTo>
                  <a:pt x="609809" y="1148727"/>
                </a:lnTo>
                <a:lnTo>
                  <a:pt x="639511" y="1135545"/>
                </a:lnTo>
                <a:lnTo>
                  <a:pt x="701080" y="1105414"/>
                </a:lnTo>
                <a:lnTo>
                  <a:pt x="767289" y="1072773"/>
                </a:lnTo>
                <a:lnTo>
                  <a:pt x="835355" y="1039503"/>
                </a:lnTo>
                <a:lnTo>
                  <a:pt x="894758" y="1004351"/>
                </a:lnTo>
                <a:cubicBezTo>
                  <a:pt x="891046" y="1001212"/>
                  <a:pt x="887023" y="998073"/>
                  <a:pt x="883311" y="994935"/>
                </a:cubicBezTo>
                <a:cubicBezTo>
                  <a:pt x="891664" y="991796"/>
                  <a:pt x="899708" y="988030"/>
                  <a:pt x="908062" y="984891"/>
                </a:cubicBezTo>
                <a:lnTo>
                  <a:pt x="926316" y="969826"/>
                </a:lnTo>
                <a:lnTo>
                  <a:pt x="944570" y="951622"/>
                </a:lnTo>
                <a:cubicBezTo>
                  <a:pt x="949520" y="944717"/>
                  <a:pt x="954471" y="938439"/>
                  <a:pt x="959421" y="931534"/>
                </a:cubicBezTo>
                <a:cubicBezTo>
                  <a:pt x="964990" y="925257"/>
                  <a:pt x="970559" y="918352"/>
                  <a:pt x="976128" y="912075"/>
                </a:cubicBezTo>
                <a:close/>
                <a:moveTo>
                  <a:pt x="2691081" y="204628"/>
                </a:moveTo>
                <a:lnTo>
                  <a:pt x="2716142" y="202745"/>
                </a:lnTo>
                <a:lnTo>
                  <a:pt x="2745843" y="202745"/>
                </a:lnTo>
                <a:lnTo>
                  <a:pt x="2782351" y="204628"/>
                </a:lnTo>
                <a:lnTo>
                  <a:pt x="2818860" y="209650"/>
                </a:lnTo>
                <a:lnTo>
                  <a:pt x="2858462" y="217810"/>
                </a:lnTo>
                <a:lnTo>
                  <a:pt x="2891876" y="225971"/>
                </a:lnTo>
                <a:lnTo>
                  <a:pt x="2923124" y="239153"/>
                </a:lnTo>
                <a:lnTo>
                  <a:pt x="2943235" y="252336"/>
                </a:lnTo>
                <a:lnTo>
                  <a:pt x="2956229" y="269284"/>
                </a:lnTo>
                <a:cubicBezTo>
                  <a:pt x="2958085" y="272423"/>
                  <a:pt x="2959633" y="275561"/>
                  <a:pt x="2961489" y="278700"/>
                </a:cubicBezTo>
                <a:cubicBezTo>
                  <a:pt x="2962108" y="286232"/>
                  <a:pt x="2962417" y="293138"/>
                  <a:pt x="2963036" y="300670"/>
                </a:cubicBezTo>
                <a:cubicBezTo>
                  <a:pt x="2964583" y="310086"/>
                  <a:pt x="2966439" y="319502"/>
                  <a:pt x="2967986" y="328918"/>
                </a:cubicBezTo>
                <a:cubicBezTo>
                  <a:pt x="2969224" y="338961"/>
                  <a:pt x="2970152" y="348377"/>
                  <a:pt x="2971389" y="358421"/>
                </a:cubicBezTo>
                <a:cubicBezTo>
                  <a:pt x="2972936" y="370348"/>
                  <a:pt x="2974792" y="381647"/>
                  <a:pt x="2976340" y="393573"/>
                </a:cubicBezTo>
                <a:cubicBezTo>
                  <a:pt x="2976958" y="403617"/>
                  <a:pt x="2977268" y="413033"/>
                  <a:pt x="2977886" y="423077"/>
                </a:cubicBezTo>
                <a:cubicBezTo>
                  <a:pt x="2979124" y="432493"/>
                  <a:pt x="2980052" y="441909"/>
                  <a:pt x="2981290" y="451324"/>
                </a:cubicBezTo>
                <a:lnTo>
                  <a:pt x="2981290" y="471412"/>
                </a:lnTo>
                <a:cubicBezTo>
                  <a:pt x="2977268" y="486477"/>
                  <a:pt x="2973555" y="500915"/>
                  <a:pt x="2969533" y="515980"/>
                </a:cubicBezTo>
                <a:cubicBezTo>
                  <a:pt x="2971080" y="522885"/>
                  <a:pt x="2972936" y="530418"/>
                  <a:pt x="2974483" y="537323"/>
                </a:cubicBezTo>
                <a:cubicBezTo>
                  <a:pt x="2976649" y="547366"/>
                  <a:pt x="2979124" y="557410"/>
                  <a:pt x="2981290" y="567453"/>
                </a:cubicBezTo>
                <a:cubicBezTo>
                  <a:pt x="2984074" y="577497"/>
                  <a:pt x="2986859" y="586913"/>
                  <a:pt x="2989643" y="596956"/>
                </a:cubicBezTo>
                <a:lnTo>
                  <a:pt x="2996140" y="623321"/>
                </a:lnTo>
                <a:cubicBezTo>
                  <a:pt x="2997378" y="633365"/>
                  <a:pt x="2998306" y="643409"/>
                  <a:pt x="2999544" y="653452"/>
                </a:cubicBezTo>
                <a:lnTo>
                  <a:pt x="2999544" y="684838"/>
                </a:lnTo>
                <a:lnTo>
                  <a:pt x="2997687" y="714969"/>
                </a:lnTo>
                <a:cubicBezTo>
                  <a:pt x="2997069" y="724385"/>
                  <a:pt x="2996759" y="733173"/>
                  <a:pt x="2996140" y="742589"/>
                </a:cubicBezTo>
                <a:lnTo>
                  <a:pt x="2996141" y="769581"/>
                </a:lnTo>
                <a:cubicBezTo>
                  <a:pt x="2997688" y="775858"/>
                  <a:pt x="2999544" y="781508"/>
                  <a:pt x="3001091" y="787785"/>
                </a:cubicBezTo>
                <a:cubicBezTo>
                  <a:pt x="3005113" y="792807"/>
                  <a:pt x="3008826" y="797201"/>
                  <a:pt x="3012848" y="802223"/>
                </a:cubicBezTo>
                <a:lnTo>
                  <a:pt x="3027698" y="817288"/>
                </a:lnTo>
                <a:lnTo>
                  <a:pt x="3044096" y="830470"/>
                </a:lnTo>
                <a:cubicBezTo>
                  <a:pt x="3049046" y="834237"/>
                  <a:pt x="3054306" y="838631"/>
                  <a:pt x="3059256" y="842397"/>
                </a:cubicBezTo>
                <a:lnTo>
                  <a:pt x="3074107" y="853697"/>
                </a:lnTo>
                <a:cubicBezTo>
                  <a:pt x="3078438" y="859974"/>
                  <a:pt x="3083079" y="865623"/>
                  <a:pt x="3087411" y="871900"/>
                </a:cubicBezTo>
                <a:cubicBezTo>
                  <a:pt x="3089576" y="880061"/>
                  <a:pt x="3091742" y="888849"/>
                  <a:pt x="3093908" y="897009"/>
                </a:cubicBezTo>
                <a:lnTo>
                  <a:pt x="3062350" y="954760"/>
                </a:lnTo>
                <a:cubicBezTo>
                  <a:pt x="3053996" y="976103"/>
                  <a:pt x="3045952" y="998073"/>
                  <a:pt x="3037599" y="1019416"/>
                </a:cubicBezTo>
                <a:cubicBezTo>
                  <a:pt x="3031102" y="1041386"/>
                  <a:pt x="3024295" y="1063985"/>
                  <a:pt x="3017798" y="1085955"/>
                </a:cubicBezTo>
                <a:cubicBezTo>
                  <a:pt x="3010991" y="1109181"/>
                  <a:pt x="3004494" y="1132407"/>
                  <a:pt x="2997687" y="1155632"/>
                </a:cubicBezTo>
                <a:lnTo>
                  <a:pt x="2976340" y="1223427"/>
                </a:lnTo>
                <a:lnTo>
                  <a:pt x="2953135" y="1289338"/>
                </a:lnTo>
                <a:cubicBezTo>
                  <a:pt x="2949113" y="1301265"/>
                  <a:pt x="2945401" y="1312564"/>
                  <a:pt x="2941378" y="1324491"/>
                </a:cubicBezTo>
                <a:cubicBezTo>
                  <a:pt x="2937975" y="1337045"/>
                  <a:pt x="2934881" y="1349600"/>
                  <a:pt x="2931478" y="1362154"/>
                </a:cubicBezTo>
                <a:cubicBezTo>
                  <a:pt x="2929312" y="1374709"/>
                  <a:pt x="2927146" y="1387891"/>
                  <a:pt x="2924981" y="1400446"/>
                </a:cubicBezTo>
                <a:cubicBezTo>
                  <a:pt x="2920958" y="1414255"/>
                  <a:pt x="2917245" y="1428065"/>
                  <a:pt x="2913224" y="1441875"/>
                </a:cubicBezTo>
                <a:cubicBezTo>
                  <a:pt x="2909511" y="1454430"/>
                  <a:pt x="2905489" y="1467612"/>
                  <a:pt x="2901776" y="1480167"/>
                </a:cubicBezTo>
                <a:lnTo>
                  <a:pt x="2881666" y="1513436"/>
                </a:lnTo>
                <a:cubicBezTo>
                  <a:pt x="2873931" y="1520341"/>
                  <a:pt x="2866196" y="1527874"/>
                  <a:pt x="2858461" y="1534779"/>
                </a:cubicBezTo>
                <a:lnTo>
                  <a:pt x="2828760" y="1549844"/>
                </a:lnTo>
                <a:cubicBezTo>
                  <a:pt x="2817622" y="1552983"/>
                  <a:pt x="2806793" y="1556749"/>
                  <a:pt x="2795655" y="1559888"/>
                </a:cubicBezTo>
                <a:lnTo>
                  <a:pt x="2759147" y="1568048"/>
                </a:lnTo>
                <a:lnTo>
                  <a:pt x="2721092" y="1574325"/>
                </a:lnTo>
                <a:lnTo>
                  <a:pt x="2684584" y="1584369"/>
                </a:lnTo>
                <a:lnTo>
                  <a:pt x="2619921" y="1596296"/>
                </a:lnTo>
                <a:lnTo>
                  <a:pt x="2546905" y="1609478"/>
                </a:lnTo>
                <a:lnTo>
                  <a:pt x="2467392" y="1615756"/>
                </a:lnTo>
                <a:lnTo>
                  <a:pt x="2382928" y="1622660"/>
                </a:lnTo>
                <a:lnTo>
                  <a:pt x="2298464" y="1623916"/>
                </a:lnTo>
                <a:lnTo>
                  <a:pt x="2210597" y="1625799"/>
                </a:lnTo>
                <a:lnTo>
                  <a:pt x="2122730" y="1625799"/>
                </a:lnTo>
                <a:cubicBezTo>
                  <a:pt x="2123349" y="1664090"/>
                  <a:pt x="2123968" y="1701754"/>
                  <a:pt x="2124586" y="1740045"/>
                </a:cubicBezTo>
                <a:cubicBezTo>
                  <a:pt x="2127371" y="1779592"/>
                  <a:pt x="2129846" y="1818511"/>
                  <a:pt x="2132631" y="1858058"/>
                </a:cubicBezTo>
                <a:cubicBezTo>
                  <a:pt x="2136962" y="1896349"/>
                  <a:pt x="2141603" y="1935268"/>
                  <a:pt x="2145935" y="1973559"/>
                </a:cubicBezTo>
                <a:cubicBezTo>
                  <a:pt x="2151503" y="2009967"/>
                  <a:pt x="2157073" y="2047003"/>
                  <a:pt x="2162642" y="2083411"/>
                </a:cubicBezTo>
                <a:cubicBezTo>
                  <a:pt x="2169758" y="2117308"/>
                  <a:pt x="2176874" y="2151833"/>
                  <a:pt x="2183990" y="2185730"/>
                </a:cubicBezTo>
                <a:cubicBezTo>
                  <a:pt x="2191106" y="2215861"/>
                  <a:pt x="2198531" y="2246619"/>
                  <a:pt x="2205647" y="2276750"/>
                </a:cubicBezTo>
                <a:cubicBezTo>
                  <a:pt x="2210597" y="2301860"/>
                  <a:pt x="2215547" y="2326341"/>
                  <a:pt x="2220498" y="2351450"/>
                </a:cubicBezTo>
                <a:lnTo>
                  <a:pt x="2221212" y="2354889"/>
                </a:lnTo>
                <a:lnTo>
                  <a:pt x="2010605" y="2383922"/>
                </a:lnTo>
                <a:lnTo>
                  <a:pt x="2010112" y="2381580"/>
                </a:lnTo>
                <a:cubicBezTo>
                  <a:pt x="2003924" y="2362121"/>
                  <a:pt x="1998046" y="2342661"/>
                  <a:pt x="1991858" y="2323202"/>
                </a:cubicBezTo>
                <a:cubicBezTo>
                  <a:pt x="1983504" y="2304370"/>
                  <a:pt x="1975460" y="2285539"/>
                  <a:pt x="1967107" y="2266707"/>
                </a:cubicBezTo>
                <a:lnTo>
                  <a:pt x="1942046" y="2213978"/>
                </a:lnTo>
                <a:cubicBezTo>
                  <a:pt x="1933383" y="2196402"/>
                  <a:pt x="1924411" y="2178825"/>
                  <a:pt x="1915748" y="2161249"/>
                </a:cubicBezTo>
                <a:cubicBezTo>
                  <a:pt x="1908632" y="2144928"/>
                  <a:pt x="1901207" y="2129235"/>
                  <a:pt x="1894091" y="2112914"/>
                </a:cubicBezTo>
                <a:lnTo>
                  <a:pt x="1827881" y="1950333"/>
                </a:lnTo>
                <a:lnTo>
                  <a:pt x="1766622" y="1791519"/>
                </a:lnTo>
                <a:lnTo>
                  <a:pt x="1708456" y="1625799"/>
                </a:lnTo>
                <a:lnTo>
                  <a:pt x="1609142" y="1273017"/>
                </a:lnTo>
                <a:lnTo>
                  <a:pt x="1579131" y="1208361"/>
                </a:lnTo>
                <a:lnTo>
                  <a:pt x="1544479" y="1141823"/>
                </a:lnTo>
                <a:lnTo>
                  <a:pt x="1509518" y="1077794"/>
                </a:lnTo>
                <a:lnTo>
                  <a:pt x="1478269" y="1017533"/>
                </a:lnTo>
                <a:cubicBezTo>
                  <a:pt x="1469297" y="986146"/>
                  <a:pt x="1460634" y="954760"/>
                  <a:pt x="1451662" y="923374"/>
                </a:cubicBezTo>
                <a:lnTo>
                  <a:pt x="1468369" y="912075"/>
                </a:lnTo>
                <a:cubicBezTo>
                  <a:pt x="1472081" y="917097"/>
                  <a:pt x="1476104" y="921491"/>
                  <a:pt x="1479816" y="926513"/>
                </a:cubicBezTo>
                <a:lnTo>
                  <a:pt x="1499617" y="939695"/>
                </a:lnTo>
                <a:cubicBezTo>
                  <a:pt x="1505186" y="943461"/>
                  <a:pt x="1510755" y="947855"/>
                  <a:pt x="1516324" y="951622"/>
                </a:cubicBezTo>
                <a:cubicBezTo>
                  <a:pt x="1522512" y="954760"/>
                  <a:pt x="1528390" y="958527"/>
                  <a:pt x="1534578" y="961665"/>
                </a:cubicBezTo>
                <a:cubicBezTo>
                  <a:pt x="1532413" y="967315"/>
                  <a:pt x="1529938" y="972337"/>
                  <a:pt x="1527772" y="977986"/>
                </a:cubicBezTo>
                <a:lnTo>
                  <a:pt x="1577584" y="1011256"/>
                </a:lnTo>
                <a:lnTo>
                  <a:pt x="1610689" y="1011256"/>
                </a:lnTo>
                <a:lnTo>
                  <a:pt x="1653694" y="1009372"/>
                </a:lnTo>
                <a:lnTo>
                  <a:pt x="1703506" y="1006234"/>
                </a:lnTo>
                <a:lnTo>
                  <a:pt x="1754865" y="1006234"/>
                </a:lnTo>
                <a:lnTo>
                  <a:pt x="1806224" y="1006234"/>
                </a:lnTo>
                <a:lnTo>
                  <a:pt x="1854488" y="1006234"/>
                </a:lnTo>
                <a:lnTo>
                  <a:pt x="1897494" y="1011256"/>
                </a:lnTo>
                <a:lnTo>
                  <a:pt x="1930599" y="1014394"/>
                </a:lnTo>
                <a:cubicBezTo>
                  <a:pt x="1938333" y="1016905"/>
                  <a:pt x="1946068" y="1018788"/>
                  <a:pt x="1953803" y="1021299"/>
                </a:cubicBezTo>
                <a:lnTo>
                  <a:pt x="1978554" y="1036365"/>
                </a:lnTo>
                <a:cubicBezTo>
                  <a:pt x="1983505" y="1042642"/>
                  <a:pt x="1988454" y="1048291"/>
                  <a:pt x="1993405" y="1054569"/>
                </a:cubicBezTo>
                <a:cubicBezTo>
                  <a:pt x="1996189" y="1059590"/>
                  <a:pt x="1998974" y="1063985"/>
                  <a:pt x="2001758" y="1069007"/>
                </a:cubicBezTo>
                <a:cubicBezTo>
                  <a:pt x="2003924" y="1075284"/>
                  <a:pt x="2006399" y="1080933"/>
                  <a:pt x="2008565" y="1087211"/>
                </a:cubicBezTo>
                <a:lnTo>
                  <a:pt x="2016609" y="1107298"/>
                </a:lnTo>
                <a:lnTo>
                  <a:pt x="2029913" y="1130523"/>
                </a:lnTo>
                <a:cubicBezTo>
                  <a:pt x="2033316" y="1133662"/>
                  <a:pt x="2036410" y="1137428"/>
                  <a:pt x="2039814" y="1140567"/>
                </a:cubicBezTo>
                <a:cubicBezTo>
                  <a:pt x="2044145" y="1141822"/>
                  <a:pt x="2048786" y="1142450"/>
                  <a:pt x="2053117" y="1143706"/>
                </a:cubicBezTo>
                <a:lnTo>
                  <a:pt x="2068277" y="1145589"/>
                </a:lnTo>
                <a:cubicBezTo>
                  <a:pt x="2073847" y="1146844"/>
                  <a:pt x="2079106" y="1147472"/>
                  <a:pt x="2084675" y="1148728"/>
                </a:cubicBezTo>
                <a:cubicBezTo>
                  <a:pt x="2090244" y="1149983"/>
                  <a:pt x="2095813" y="1150611"/>
                  <a:pt x="2101382" y="1151866"/>
                </a:cubicBezTo>
                <a:lnTo>
                  <a:pt x="2117780" y="1185136"/>
                </a:lnTo>
                <a:cubicBezTo>
                  <a:pt x="2121183" y="1186391"/>
                  <a:pt x="2124277" y="1187019"/>
                  <a:pt x="2127681" y="1188274"/>
                </a:cubicBezTo>
                <a:lnTo>
                  <a:pt x="2149338" y="1188274"/>
                </a:lnTo>
                <a:lnTo>
                  <a:pt x="2177492" y="1192040"/>
                </a:lnTo>
                <a:lnTo>
                  <a:pt x="2207194" y="1192041"/>
                </a:lnTo>
                <a:cubicBezTo>
                  <a:pt x="2216476" y="1192668"/>
                  <a:pt x="2226067" y="1192668"/>
                  <a:pt x="2235349" y="1193296"/>
                </a:cubicBezTo>
                <a:lnTo>
                  <a:pt x="2258553" y="1195179"/>
                </a:lnTo>
                <a:cubicBezTo>
                  <a:pt x="2268144" y="1197690"/>
                  <a:pt x="2277426" y="1200829"/>
                  <a:pt x="2287017" y="1203340"/>
                </a:cubicBezTo>
                <a:lnTo>
                  <a:pt x="2321669" y="1213383"/>
                </a:lnTo>
                <a:lnTo>
                  <a:pt x="2356320" y="1221544"/>
                </a:lnTo>
                <a:lnTo>
                  <a:pt x="2389735" y="1229704"/>
                </a:lnTo>
                <a:cubicBezTo>
                  <a:pt x="2399016" y="1231587"/>
                  <a:pt x="2408608" y="1232843"/>
                  <a:pt x="2417889" y="1234726"/>
                </a:cubicBezTo>
                <a:lnTo>
                  <a:pt x="2450994" y="1236609"/>
                </a:lnTo>
                <a:lnTo>
                  <a:pt x="2487502" y="1236609"/>
                </a:lnTo>
                <a:lnTo>
                  <a:pt x="2525557" y="1234726"/>
                </a:lnTo>
                <a:lnTo>
                  <a:pt x="2560209" y="1234726"/>
                </a:lnTo>
                <a:lnTo>
                  <a:pt x="2591767" y="1239748"/>
                </a:lnTo>
                <a:cubicBezTo>
                  <a:pt x="2594551" y="1233470"/>
                  <a:pt x="2597336" y="1227821"/>
                  <a:pt x="2600120" y="1221543"/>
                </a:cubicBezTo>
                <a:cubicBezTo>
                  <a:pt x="2604452" y="1217150"/>
                  <a:pt x="2609093" y="1212755"/>
                  <a:pt x="2613424" y="1208362"/>
                </a:cubicBezTo>
                <a:cubicBezTo>
                  <a:pt x="2617755" y="1203340"/>
                  <a:pt x="2622397" y="1198318"/>
                  <a:pt x="2626728" y="1193296"/>
                </a:cubicBezTo>
                <a:cubicBezTo>
                  <a:pt x="2629512" y="1188902"/>
                  <a:pt x="2631988" y="1184508"/>
                  <a:pt x="2634772" y="1180114"/>
                </a:cubicBezTo>
                <a:cubicBezTo>
                  <a:pt x="2637556" y="1173837"/>
                  <a:pt x="2640341" y="1168187"/>
                  <a:pt x="2643125" y="1161910"/>
                </a:cubicBezTo>
                <a:cubicBezTo>
                  <a:pt x="2643744" y="1155633"/>
                  <a:pt x="2644054" y="1149983"/>
                  <a:pt x="2644672" y="1143706"/>
                </a:cubicBezTo>
                <a:cubicBezTo>
                  <a:pt x="2644054" y="1139312"/>
                  <a:pt x="2643744" y="1134917"/>
                  <a:pt x="2643126" y="1130523"/>
                </a:cubicBezTo>
                <a:lnTo>
                  <a:pt x="2643126" y="1115458"/>
                </a:lnTo>
                <a:cubicBezTo>
                  <a:pt x="2643744" y="1109181"/>
                  <a:pt x="2644054" y="1103531"/>
                  <a:pt x="2644673" y="1097254"/>
                </a:cubicBezTo>
                <a:cubicBezTo>
                  <a:pt x="2646838" y="1088466"/>
                  <a:pt x="2649313" y="1079678"/>
                  <a:pt x="2651479" y="1070889"/>
                </a:cubicBezTo>
                <a:cubicBezTo>
                  <a:pt x="2657667" y="1057707"/>
                  <a:pt x="2663546" y="1044525"/>
                  <a:pt x="2669734" y="1031343"/>
                </a:cubicBezTo>
                <a:cubicBezTo>
                  <a:pt x="2676849" y="1018161"/>
                  <a:pt x="2683965" y="1004351"/>
                  <a:pt x="2691081" y="991168"/>
                </a:cubicBezTo>
                <a:cubicBezTo>
                  <a:pt x="2696031" y="977986"/>
                  <a:pt x="2701291" y="964804"/>
                  <a:pt x="2706241" y="951621"/>
                </a:cubicBezTo>
                <a:lnTo>
                  <a:pt x="2712738" y="923374"/>
                </a:lnTo>
                <a:cubicBezTo>
                  <a:pt x="2714904" y="912075"/>
                  <a:pt x="2717380" y="900148"/>
                  <a:pt x="2719545" y="888849"/>
                </a:cubicBezTo>
                <a:cubicBezTo>
                  <a:pt x="2720473" y="876923"/>
                  <a:pt x="2721711" y="865623"/>
                  <a:pt x="2722639" y="853697"/>
                </a:cubicBezTo>
                <a:cubicBezTo>
                  <a:pt x="2724805" y="842398"/>
                  <a:pt x="2727280" y="831726"/>
                  <a:pt x="2729446" y="820427"/>
                </a:cubicBezTo>
                <a:cubicBezTo>
                  <a:pt x="2731611" y="810384"/>
                  <a:pt x="2733777" y="800968"/>
                  <a:pt x="2735943" y="790924"/>
                </a:cubicBezTo>
                <a:cubicBezTo>
                  <a:pt x="2738727" y="782764"/>
                  <a:pt x="2741512" y="773975"/>
                  <a:pt x="2744297" y="765815"/>
                </a:cubicBezTo>
                <a:cubicBezTo>
                  <a:pt x="2748628" y="759537"/>
                  <a:pt x="2753269" y="753888"/>
                  <a:pt x="2757600" y="747611"/>
                </a:cubicBezTo>
                <a:cubicBezTo>
                  <a:pt x="2762550" y="741334"/>
                  <a:pt x="2767501" y="734428"/>
                  <a:pt x="2772451" y="728152"/>
                </a:cubicBezTo>
                <a:lnTo>
                  <a:pt x="2782351" y="706181"/>
                </a:lnTo>
                <a:lnTo>
                  <a:pt x="2788849" y="677933"/>
                </a:lnTo>
                <a:lnTo>
                  <a:pt x="2788849" y="656591"/>
                </a:lnTo>
                <a:lnTo>
                  <a:pt x="2788849" y="638387"/>
                </a:lnTo>
                <a:cubicBezTo>
                  <a:pt x="2788230" y="631482"/>
                  <a:pt x="2787921" y="625204"/>
                  <a:pt x="2787302" y="618299"/>
                </a:cubicBezTo>
                <a:cubicBezTo>
                  <a:pt x="2786683" y="612022"/>
                  <a:pt x="2786374" y="605117"/>
                  <a:pt x="2785754" y="598840"/>
                </a:cubicBezTo>
                <a:cubicBezTo>
                  <a:pt x="2786683" y="591307"/>
                  <a:pt x="2787921" y="583147"/>
                  <a:pt x="2788849" y="575614"/>
                </a:cubicBezTo>
                <a:lnTo>
                  <a:pt x="2749247" y="540461"/>
                </a:lnTo>
                <a:lnTo>
                  <a:pt x="2709335" y="502798"/>
                </a:lnTo>
                <a:lnTo>
                  <a:pt x="2676230" y="461368"/>
                </a:lnTo>
                <a:cubicBezTo>
                  <a:pt x="2666949" y="445675"/>
                  <a:pt x="2657358" y="430609"/>
                  <a:pt x="2648076" y="414916"/>
                </a:cubicBezTo>
                <a:cubicBezTo>
                  <a:pt x="2640341" y="397340"/>
                  <a:pt x="2632606" y="379136"/>
                  <a:pt x="2624872" y="361559"/>
                </a:cubicBezTo>
                <a:cubicBezTo>
                  <a:pt x="2616209" y="332684"/>
                  <a:pt x="2607236" y="304437"/>
                  <a:pt x="2598573" y="275561"/>
                </a:cubicBezTo>
                <a:lnTo>
                  <a:pt x="2619921" y="260496"/>
                </a:lnTo>
                <a:cubicBezTo>
                  <a:pt x="2628275" y="258613"/>
                  <a:pt x="2636319" y="256102"/>
                  <a:pt x="2644673" y="254219"/>
                </a:cubicBezTo>
                <a:lnTo>
                  <a:pt x="2673137" y="241036"/>
                </a:lnTo>
                <a:close/>
                <a:moveTo>
                  <a:pt x="1148920" y="0"/>
                </a:moveTo>
                <a:lnTo>
                  <a:pt x="1238794" y="28794"/>
                </a:lnTo>
                <a:lnTo>
                  <a:pt x="1257447" y="42343"/>
                </a:lnTo>
                <a:lnTo>
                  <a:pt x="1267621" y="62668"/>
                </a:lnTo>
                <a:lnTo>
                  <a:pt x="1276100" y="81299"/>
                </a:lnTo>
                <a:lnTo>
                  <a:pt x="1286274" y="103318"/>
                </a:lnTo>
                <a:lnTo>
                  <a:pt x="1294753" y="123643"/>
                </a:lnTo>
                <a:lnTo>
                  <a:pt x="1350712" y="155824"/>
                </a:lnTo>
                <a:lnTo>
                  <a:pt x="1371061" y="176149"/>
                </a:lnTo>
                <a:lnTo>
                  <a:pt x="1393105" y="204942"/>
                </a:lnTo>
                <a:lnTo>
                  <a:pt x="1413454" y="237123"/>
                </a:lnTo>
                <a:lnTo>
                  <a:pt x="1428715" y="270998"/>
                </a:lnTo>
                <a:lnTo>
                  <a:pt x="1442281" y="296404"/>
                </a:lnTo>
                <a:lnTo>
                  <a:pt x="1442281" y="379397"/>
                </a:lnTo>
                <a:lnTo>
                  <a:pt x="1447368" y="406497"/>
                </a:lnTo>
                <a:lnTo>
                  <a:pt x="1457543" y="425129"/>
                </a:lnTo>
                <a:lnTo>
                  <a:pt x="1466021" y="443760"/>
                </a:lnTo>
                <a:lnTo>
                  <a:pt x="1472804" y="460697"/>
                </a:lnTo>
                <a:lnTo>
                  <a:pt x="1479587" y="475941"/>
                </a:lnTo>
                <a:lnTo>
                  <a:pt x="1482979" y="494572"/>
                </a:lnTo>
                <a:lnTo>
                  <a:pt x="1482979" y="516590"/>
                </a:lnTo>
                <a:lnTo>
                  <a:pt x="1481283" y="543690"/>
                </a:lnTo>
                <a:lnTo>
                  <a:pt x="1474500" y="580952"/>
                </a:lnTo>
                <a:lnTo>
                  <a:pt x="1467717" y="618215"/>
                </a:lnTo>
                <a:lnTo>
                  <a:pt x="1467717" y="652089"/>
                </a:lnTo>
                <a:lnTo>
                  <a:pt x="1467717" y="677495"/>
                </a:lnTo>
                <a:lnTo>
                  <a:pt x="1469413" y="699514"/>
                </a:lnTo>
                <a:lnTo>
                  <a:pt x="1469413" y="721533"/>
                </a:lnTo>
                <a:lnTo>
                  <a:pt x="1466021" y="740164"/>
                </a:lnTo>
                <a:lnTo>
                  <a:pt x="1457543" y="758795"/>
                </a:lnTo>
                <a:lnTo>
                  <a:pt x="1437194" y="779120"/>
                </a:lnTo>
                <a:lnTo>
                  <a:pt x="1406671" y="802832"/>
                </a:lnTo>
                <a:lnTo>
                  <a:pt x="1406671" y="860419"/>
                </a:lnTo>
                <a:lnTo>
                  <a:pt x="1420237" y="863807"/>
                </a:lnTo>
                <a:lnTo>
                  <a:pt x="1423628" y="870582"/>
                </a:lnTo>
                <a:lnTo>
                  <a:pt x="1423628" y="882438"/>
                </a:lnTo>
                <a:lnTo>
                  <a:pt x="1423628" y="897682"/>
                </a:lnTo>
                <a:lnTo>
                  <a:pt x="1410062" y="912925"/>
                </a:lnTo>
                <a:lnTo>
                  <a:pt x="1401584" y="926475"/>
                </a:lnTo>
                <a:lnTo>
                  <a:pt x="1388018" y="938332"/>
                </a:lnTo>
                <a:lnTo>
                  <a:pt x="1372756" y="948494"/>
                </a:lnTo>
                <a:lnTo>
                  <a:pt x="1345625" y="934944"/>
                </a:lnTo>
                <a:lnTo>
                  <a:pt x="1308319" y="923088"/>
                </a:lnTo>
                <a:lnTo>
                  <a:pt x="1264230" y="912925"/>
                </a:lnTo>
                <a:lnTo>
                  <a:pt x="1216749" y="901069"/>
                </a:lnTo>
                <a:lnTo>
                  <a:pt x="1169269" y="890907"/>
                </a:lnTo>
                <a:lnTo>
                  <a:pt x="1123484" y="879050"/>
                </a:lnTo>
                <a:lnTo>
                  <a:pt x="1079395" y="867194"/>
                </a:lnTo>
                <a:lnTo>
                  <a:pt x="1043785" y="851951"/>
                </a:lnTo>
                <a:lnTo>
                  <a:pt x="1014957" y="836707"/>
                </a:lnTo>
                <a:lnTo>
                  <a:pt x="999696" y="814688"/>
                </a:lnTo>
                <a:lnTo>
                  <a:pt x="996304" y="802832"/>
                </a:lnTo>
                <a:lnTo>
                  <a:pt x="996304" y="787588"/>
                </a:lnTo>
                <a:lnTo>
                  <a:pt x="996304" y="774039"/>
                </a:lnTo>
                <a:lnTo>
                  <a:pt x="992913" y="763876"/>
                </a:lnTo>
                <a:lnTo>
                  <a:pt x="970868" y="730002"/>
                </a:lnTo>
                <a:lnTo>
                  <a:pt x="938650" y="696127"/>
                </a:lnTo>
                <a:lnTo>
                  <a:pt x="903039" y="660558"/>
                </a:lnTo>
                <a:lnTo>
                  <a:pt x="865733" y="628377"/>
                </a:lnTo>
                <a:lnTo>
                  <a:pt x="836906" y="596196"/>
                </a:lnTo>
                <a:lnTo>
                  <a:pt x="813166" y="562321"/>
                </a:lnTo>
                <a:lnTo>
                  <a:pt x="796208" y="519978"/>
                </a:lnTo>
                <a:lnTo>
                  <a:pt x="782642" y="472553"/>
                </a:lnTo>
                <a:lnTo>
                  <a:pt x="775860" y="420047"/>
                </a:lnTo>
                <a:lnTo>
                  <a:pt x="775860" y="365847"/>
                </a:lnTo>
                <a:lnTo>
                  <a:pt x="782642" y="316729"/>
                </a:lnTo>
                <a:lnTo>
                  <a:pt x="794513" y="267611"/>
                </a:lnTo>
                <a:lnTo>
                  <a:pt x="809774" y="228655"/>
                </a:lnTo>
                <a:lnTo>
                  <a:pt x="831819" y="196474"/>
                </a:lnTo>
                <a:lnTo>
                  <a:pt x="819949" y="177843"/>
                </a:lnTo>
                <a:lnTo>
                  <a:pt x="826731" y="177842"/>
                </a:lnTo>
                <a:lnTo>
                  <a:pt x="841993" y="171067"/>
                </a:lnTo>
                <a:lnTo>
                  <a:pt x="852167" y="157517"/>
                </a:lnTo>
                <a:lnTo>
                  <a:pt x="862342" y="142274"/>
                </a:lnTo>
                <a:lnTo>
                  <a:pt x="870821" y="130418"/>
                </a:lnTo>
                <a:lnTo>
                  <a:pt x="880995" y="118562"/>
                </a:lnTo>
                <a:lnTo>
                  <a:pt x="916605" y="99931"/>
                </a:lnTo>
                <a:lnTo>
                  <a:pt x="952215" y="86381"/>
                </a:lnTo>
                <a:lnTo>
                  <a:pt x="989521" y="67749"/>
                </a:lnTo>
                <a:lnTo>
                  <a:pt x="992913" y="67749"/>
                </a:lnTo>
                <a:lnTo>
                  <a:pt x="999696" y="40650"/>
                </a:lnTo>
                <a:lnTo>
                  <a:pt x="1014957" y="42343"/>
                </a:lnTo>
                <a:lnTo>
                  <a:pt x="1026827" y="44037"/>
                </a:lnTo>
                <a:lnTo>
                  <a:pt x="1037002" y="45731"/>
                </a:lnTo>
                <a:lnTo>
                  <a:pt x="1050568" y="50812"/>
                </a:lnTo>
                <a:lnTo>
                  <a:pt x="1052263" y="42343"/>
                </a:lnTo>
                <a:lnTo>
                  <a:pt x="1055655" y="35568"/>
                </a:lnTo>
                <a:lnTo>
                  <a:pt x="1057351" y="30487"/>
                </a:lnTo>
                <a:lnTo>
                  <a:pt x="1060742" y="28793"/>
                </a:lnTo>
                <a:lnTo>
                  <a:pt x="1065829" y="27100"/>
                </a:lnTo>
                <a:lnTo>
                  <a:pt x="1072612" y="25406"/>
                </a:lnTo>
                <a:lnTo>
                  <a:pt x="1082786" y="22018"/>
                </a:lnTo>
                <a:lnTo>
                  <a:pt x="1104831" y="15243"/>
                </a:lnTo>
                <a:lnTo>
                  <a:pt x="1126875" y="84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xmlns="" id="{E796389F-2BC2-4F94-8A95-02CB1D325BF9}"/>
              </a:ext>
            </a:extLst>
          </p:cNvPr>
          <p:cNvSpPr/>
          <p:nvPr/>
        </p:nvSpPr>
        <p:spPr>
          <a:xfrm>
            <a:off x="7601567" y="2598781"/>
            <a:ext cx="455876" cy="35745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4782932-FD22-4876-AA7E-1076A61BF635}"/>
              </a:ext>
            </a:extLst>
          </p:cNvPr>
          <p:cNvSpPr/>
          <p:nvPr/>
        </p:nvSpPr>
        <p:spPr>
          <a:xfrm>
            <a:off x="11032434" y="420548"/>
            <a:ext cx="73765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 defTabSz="914286">
              <a:defRPr/>
            </a:pP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0</a:t>
            </a:r>
            <a:r>
              <a:rPr lang="ru-RU" altLang="ko-KR" sz="2400" b="1" dirty="0" smtClean="0">
                <a:solidFill>
                  <a:prstClr val="white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26" name="Picture 2" descr="E:\лого\Кобрендинг лого я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" y="138031"/>
            <a:ext cx="3405184" cy="11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7607967" y="3719153"/>
            <a:ext cx="443071" cy="49110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Graphic 57">
            <a:extLst>
              <a:ext uri="{FF2B5EF4-FFF2-40B4-BE49-F238E27FC236}">
                <a16:creationId xmlns:a16="http://schemas.microsoft.com/office/drawing/2014/main" xmlns="" id="{5FA007F6-98E3-45E5-99A6-55B09CFA359E}"/>
              </a:ext>
            </a:extLst>
          </p:cNvPr>
          <p:cNvSpPr/>
          <p:nvPr/>
        </p:nvSpPr>
        <p:spPr>
          <a:xfrm rot="15416322">
            <a:off x="376420" y="4980350"/>
            <a:ext cx="1785679" cy="1346483"/>
          </a:xfrm>
          <a:custGeom>
            <a:avLst/>
            <a:gdLst>
              <a:gd name="connsiteX0" fmla="*/ 1508250 w 1785679"/>
              <a:gd name="connsiteY0" fmla="*/ 43240 h 1346483"/>
              <a:gd name="connsiteX1" fmla="*/ 895687 w 1785679"/>
              <a:gd name="connsiteY1" fmla="*/ 476 h 1346483"/>
              <a:gd name="connsiteX2" fmla="*/ 283124 w 1785679"/>
              <a:gd name="connsiteY2" fmla="*/ 43240 h 1346483"/>
              <a:gd name="connsiteX3" fmla="*/ 5736 w 1785679"/>
              <a:gd name="connsiteY3" fmla="*/ 378416 h 1346483"/>
              <a:gd name="connsiteX4" fmla="*/ 236892 w 1785679"/>
              <a:gd name="connsiteY4" fmla="*/ 1094999 h 1346483"/>
              <a:gd name="connsiteX5" fmla="*/ 580737 w 1785679"/>
              <a:gd name="connsiteY5" fmla="*/ 1346381 h 1346483"/>
              <a:gd name="connsiteX6" fmla="*/ 895687 w 1785679"/>
              <a:gd name="connsiteY6" fmla="*/ 1340602 h 1346483"/>
              <a:gd name="connsiteX7" fmla="*/ 1210637 w 1785679"/>
              <a:gd name="connsiteY7" fmla="*/ 1346381 h 1346483"/>
              <a:gd name="connsiteX8" fmla="*/ 1554481 w 1785679"/>
              <a:gd name="connsiteY8" fmla="*/ 1094999 h 1346483"/>
              <a:gd name="connsiteX9" fmla="*/ 1785637 w 1785679"/>
              <a:gd name="connsiteY9" fmla="*/ 378416 h 1346483"/>
              <a:gd name="connsiteX10" fmla="*/ 1508250 w 1785679"/>
              <a:gd name="connsiteY10" fmla="*/ 43240 h 134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679" h="1346483">
                <a:moveTo>
                  <a:pt x="1508250" y="43240"/>
                </a:moveTo>
                <a:cubicBezTo>
                  <a:pt x="1353375" y="12612"/>
                  <a:pt x="1122797" y="-2991"/>
                  <a:pt x="895687" y="476"/>
                </a:cubicBezTo>
                <a:cubicBezTo>
                  <a:pt x="668576" y="-2991"/>
                  <a:pt x="437998" y="12612"/>
                  <a:pt x="283124" y="43240"/>
                </a:cubicBezTo>
                <a:cubicBezTo>
                  <a:pt x="121314" y="75024"/>
                  <a:pt x="-31826" y="245501"/>
                  <a:pt x="5736" y="378416"/>
                </a:cubicBezTo>
                <a:lnTo>
                  <a:pt x="236892" y="1094999"/>
                </a:lnTo>
                <a:cubicBezTo>
                  <a:pt x="288325" y="1263743"/>
                  <a:pt x="337445" y="1363718"/>
                  <a:pt x="580737" y="1346381"/>
                </a:cubicBezTo>
                <a:cubicBezTo>
                  <a:pt x="680134" y="1339446"/>
                  <a:pt x="791666" y="1338291"/>
                  <a:pt x="895687" y="1340602"/>
                </a:cubicBezTo>
                <a:cubicBezTo>
                  <a:pt x="999707" y="1338868"/>
                  <a:pt x="1111240" y="1339446"/>
                  <a:pt x="1210637" y="1346381"/>
                </a:cubicBezTo>
                <a:cubicBezTo>
                  <a:pt x="1453928" y="1363718"/>
                  <a:pt x="1503049" y="1263743"/>
                  <a:pt x="1554481" y="1094999"/>
                </a:cubicBezTo>
                <a:lnTo>
                  <a:pt x="1785637" y="378416"/>
                </a:lnTo>
                <a:cubicBezTo>
                  <a:pt x="1823200" y="245501"/>
                  <a:pt x="1670059" y="75024"/>
                  <a:pt x="1508250" y="43240"/>
                </a:cubicBezTo>
                <a:close/>
              </a:path>
            </a:pathLst>
          </a:custGeom>
          <a:solidFill>
            <a:schemeClr val="accent1"/>
          </a:solidFill>
          <a:ln w="5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273215">
            <a:off x="541030" y="5259633"/>
            <a:ext cx="160480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</a:rPr>
              <a:t>Сопровождение экспортного </a:t>
            </a:r>
            <a:endParaRPr lang="ru-RU" sz="1300" b="1" dirty="0" smtClean="0">
              <a:solidFill>
                <a:schemeClr val="bg1"/>
              </a:solidFill>
            </a:endParaRPr>
          </a:p>
          <a:p>
            <a:r>
              <a:rPr lang="ru-RU" sz="1300" b="1" dirty="0" smtClean="0">
                <a:solidFill>
                  <a:schemeClr val="bg1"/>
                </a:solidFill>
              </a:rPr>
              <a:t>контракта 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70" name="Graphic 57">
            <a:extLst>
              <a:ext uri="{FF2B5EF4-FFF2-40B4-BE49-F238E27FC236}">
                <a16:creationId xmlns:a16="http://schemas.microsoft.com/office/drawing/2014/main" xmlns="" id="{5F435D04-D58C-4D65-8576-45933EB1F450}"/>
              </a:ext>
            </a:extLst>
          </p:cNvPr>
          <p:cNvSpPr/>
          <p:nvPr/>
        </p:nvSpPr>
        <p:spPr>
          <a:xfrm rot="5074623" flipH="1">
            <a:off x="5435416" y="4890155"/>
            <a:ext cx="1825460" cy="1431455"/>
          </a:xfrm>
          <a:custGeom>
            <a:avLst/>
            <a:gdLst>
              <a:gd name="connsiteX0" fmla="*/ 1508250 w 1785679"/>
              <a:gd name="connsiteY0" fmla="*/ 43240 h 1346483"/>
              <a:gd name="connsiteX1" fmla="*/ 895687 w 1785679"/>
              <a:gd name="connsiteY1" fmla="*/ 476 h 1346483"/>
              <a:gd name="connsiteX2" fmla="*/ 283124 w 1785679"/>
              <a:gd name="connsiteY2" fmla="*/ 43240 h 1346483"/>
              <a:gd name="connsiteX3" fmla="*/ 5736 w 1785679"/>
              <a:gd name="connsiteY3" fmla="*/ 378416 h 1346483"/>
              <a:gd name="connsiteX4" fmla="*/ 236892 w 1785679"/>
              <a:gd name="connsiteY4" fmla="*/ 1094999 h 1346483"/>
              <a:gd name="connsiteX5" fmla="*/ 580737 w 1785679"/>
              <a:gd name="connsiteY5" fmla="*/ 1346381 h 1346483"/>
              <a:gd name="connsiteX6" fmla="*/ 895687 w 1785679"/>
              <a:gd name="connsiteY6" fmla="*/ 1340602 h 1346483"/>
              <a:gd name="connsiteX7" fmla="*/ 1210637 w 1785679"/>
              <a:gd name="connsiteY7" fmla="*/ 1346381 h 1346483"/>
              <a:gd name="connsiteX8" fmla="*/ 1554481 w 1785679"/>
              <a:gd name="connsiteY8" fmla="*/ 1094999 h 1346483"/>
              <a:gd name="connsiteX9" fmla="*/ 1785637 w 1785679"/>
              <a:gd name="connsiteY9" fmla="*/ 378416 h 1346483"/>
              <a:gd name="connsiteX10" fmla="*/ 1508250 w 1785679"/>
              <a:gd name="connsiteY10" fmla="*/ 43240 h 134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679" h="1346483">
                <a:moveTo>
                  <a:pt x="1508250" y="43240"/>
                </a:moveTo>
                <a:cubicBezTo>
                  <a:pt x="1353375" y="12612"/>
                  <a:pt x="1122797" y="-2991"/>
                  <a:pt x="895687" y="476"/>
                </a:cubicBezTo>
                <a:cubicBezTo>
                  <a:pt x="668576" y="-2991"/>
                  <a:pt x="437998" y="12612"/>
                  <a:pt x="283124" y="43240"/>
                </a:cubicBezTo>
                <a:cubicBezTo>
                  <a:pt x="121314" y="75024"/>
                  <a:pt x="-31826" y="245501"/>
                  <a:pt x="5736" y="378416"/>
                </a:cubicBezTo>
                <a:lnTo>
                  <a:pt x="236892" y="1094999"/>
                </a:lnTo>
                <a:cubicBezTo>
                  <a:pt x="288325" y="1263743"/>
                  <a:pt x="337445" y="1363718"/>
                  <a:pt x="580737" y="1346381"/>
                </a:cubicBezTo>
                <a:cubicBezTo>
                  <a:pt x="680134" y="1339446"/>
                  <a:pt x="791666" y="1338291"/>
                  <a:pt x="895687" y="1340602"/>
                </a:cubicBezTo>
                <a:cubicBezTo>
                  <a:pt x="999707" y="1338868"/>
                  <a:pt x="1111240" y="1339446"/>
                  <a:pt x="1210637" y="1346381"/>
                </a:cubicBezTo>
                <a:cubicBezTo>
                  <a:pt x="1453928" y="1363718"/>
                  <a:pt x="1503049" y="1263743"/>
                  <a:pt x="1554481" y="1094999"/>
                </a:cubicBezTo>
                <a:lnTo>
                  <a:pt x="1785637" y="378416"/>
                </a:lnTo>
                <a:cubicBezTo>
                  <a:pt x="1823200" y="245501"/>
                  <a:pt x="1670059" y="75024"/>
                  <a:pt x="1508250" y="43240"/>
                </a:cubicBezTo>
                <a:close/>
              </a:path>
            </a:pathLst>
          </a:custGeom>
          <a:solidFill>
            <a:schemeClr val="accent2"/>
          </a:solidFill>
          <a:ln w="5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9273215">
            <a:off x="576484" y="3451728"/>
            <a:ext cx="160480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Поиск иностранного покупателя 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20251225">
            <a:off x="1873456" y="2077948"/>
            <a:ext cx="16048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Доступ к запросам иностранных покупателей 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321443">
            <a:off x="3763539" y="2145023"/>
            <a:ext cx="160480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Международные и реверсные </a:t>
            </a:r>
            <a:r>
              <a:rPr lang="ru-RU" sz="1300" b="1" dirty="0">
                <a:solidFill>
                  <a:schemeClr val="bg1"/>
                </a:solidFill>
              </a:rPr>
              <a:t>бизнес-миссии 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1988878">
            <a:off x="5059180" y="3495560"/>
            <a:ext cx="160480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err="1">
                <a:solidFill>
                  <a:schemeClr val="bg1"/>
                </a:solidFill>
              </a:rPr>
              <a:t>Выставочно</a:t>
            </a:r>
            <a:r>
              <a:rPr lang="ru-RU" sz="1300" b="1" dirty="0">
                <a:solidFill>
                  <a:schemeClr val="bg1"/>
                </a:solidFill>
              </a:rPr>
              <a:t>-ярмарочные мероприятия 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988878">
            <a:off x="5501567" y="5242843"/>
            <a:ext cx="16048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Международные электронные торговые площадки </a:t>
            </a:r>
            <a:endParaRPr lang="ru-RU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8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4661" y="231008"/>
            <a:ext cx="9392065" cy="724247"/>
          </a:xfrm>
        </p:spPr>
        <p:txBody>
          <a:bodyPr>
            <a:normAutofit/>
          </a:bodyPr>
          <a:lstStyle/>
          <a:p>
            <a:r>
              <a:rPr lang="ru-RU" sz="3700" b="1" dirty="0" smtClean="0"/>
              <a:t>Экспортные семинары</a:t>
            </a:r>
            <a:endParaRPr lang="en-US" sz="37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AA5E000A-F67F-4AD8-A47C-99EAD52BB66A}"/>
              </a:ext>
            </a:extLst>
          </p:cNvPr>
          <p:cNvSpPr/>
          <p:nvPr/>
        </p:nvSpPr>
        <p:spPr>
          <a:xfrm>
            <a:off x="11159073" y="359429"/>
            <a:ext cx="73765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 defTabSz="914286">
              <a:defRPr/>
            </a:pP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0</a:t>
            </a:r>
            <a:r>
              <a:rPr lang="ru-RU" altLang="ko-KR" sz="2400" b="1" dirty="0" smtClean="0">
                <a:solidFill>
                  <a:prstClr val="white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4" name="Picture 2" descr="E:\лого\Кобрендинг лого я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" y="138031"/>
            <a:ext cx="2724999" cy="9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2" descr="DT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6528" y="1905506"/>
            <a:ext cx="115194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"Основы </a:t>
            </a:r>
            <a:r>
              <a:rPr lang="ru-RU" dirty="0"/>
              <a:t>экспортной деятельности", дата уточняется</a:t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smtClean="0"/>
              <a:t>"</a:t>
            </a:r>
            <a:r>
              <a:rPr lang="ru-RU" dirty="0"/>
              <a:t>Маркетинг как часть экспортного проекта", дата уточняется</a:t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smtClean="0"/>
              <a:t>"</a:t>
            </a:r>
            <a:r>
              <a:rPr lang="ru-RU" dirty="0"/>
              <a:t>Эффективная деловая коммуникация для экспортеров", дата уточняется</a:t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smtClean="0"/>
              <a:t>"</a:t>
            </a:r>
            <a:r>
              <a:rPr lang="ru-RU" dirty="0"/>
              <a:t>Правовые аспекты экспорта" (25.08.2021)</a:t>
            </a:r>
            <a:br>
              <a:rPr lang="ru-RU" dirty="0"/>
            </a:br>
            <a:r>
              <a:rPr lang="ru-RU" dirty="0"/>
              <a:t>5. </a:t>
            </a:r>
            <a:r>
              <a:rPr lang="ru-RU" dirty="0" smtClean="0"/>
              <a:t>"</a:t>
            </a:r>
            <a:r>
              <a:rPr lang="ru-RU" dirty="0"/>
              <a:t>Финансовые инструменты экспорта" (09.09.2021)</a:t>
            </a:r>
            <a:br>
              <a:rPr lang="ru-RU" dirty="0"/>
            </a:br>
            <a:r>
              <a:rPr lang="ru-RU" dirty="0"/>
              <a:t>6. </a:t>
            </a:r>
            <a:r>
              <a:rPr lang="ru-RU" dirty="0" smtClean="0"/>
              <a:t>"</a:t>
            </a:r>
            <a:r>
              <a:rPr lang="ru-RU" dirty="0"/>
              <a:t>Документационное сопровождение экспорта" (30.09.2021)</a:t>
            </a:r>
            <a:br>
              <a:rPr lang="ru-RU" dirty="0"/>
            </a:br>
            <a:r>
              <a:rPr lang="ru-RU" dirty="0"/>
              <a:t>7. </a:t>
            </a:r>
            <a:r>
              <a:rPr lang="ru-RU" dirty="0" smtClean="0"/>
              <a:t>"</a:t>
            </a:r>
            <a:r>
              <a:rPr lang="ru-RU" dirty="0"/>
              <a:t>Таможенное регулирование экспорта" (13.10.2021)</a:t>
            </a:r>
            <a:br>
              <a:rPr lang="ru-RU" dirty="0"/>
            </a:br>
            <a:r>
              <a:rPr lang="ru-RU" dirty="0"/>
              <a:t>8. </a:t>
            </a:r>
            <a:r>
              <a:rPr lang="ru-RU" dirty="0" smtClean="0"/>
              <a:t>"</a:t>
            </a:r>
            <a:r>
              <a:rPr lang="ru-RU" dirty="0"/>
              <a:t>Логистика для экспортеров" (09.11.2021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9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"</a:t>
            </a:r>
            <a:r>
              <a:rPr lang="ru-RU" dirty="0">
                <a:solidFill>
                  <a:srgbClr val="FF0000"/>
                </a:solidFill>
              </a:rPr>
              <a:t>Возможности онлайн экспорта" (</a:t>
            </a:r>
            <a:r>
              <a:rPr lang="ru-RU" dirty="0" smtClean="0">
                <a:solidFill>
                  <a:srgbClr val="FF0000"/>
                </a:solidFill>
              </a:rPr>
              <a:t>24.05.2021)</a:t>
            </a:r>
          </a:p>
          <a:p>
            <a:r>
              <a:rPr lang="ru-RU" dirty="0">
                <a:solidFill>
                  <a:srgbClr val="FF0000"/>
                </a:solidFill>
              </a:rPr>
              <a:t>Варианты участия: очно/заочно</a:t>
            </a:r>
          </a:p>
          <a:p>
            <a:r>
              <a:rPr lang="ru-RU" b="1" dirty="0">
                <a:solidFill>
                  <a:srgbClr val="FF0000"/>
                </a:solidFill>
              </a:rPr>
              <a:t>Необходима предварительная </a:t>
            </a:r>
            <a:r>
              <a:rPr lang="ru-RU" b="1" dirty="0" smtClean="0">
                <a:solidFill>
                  <a:srgbClr val="FF0000"/>
                </a:solidFill>
              </a:rPr>
              <a:t>регистрация: </a:t>
            </a:r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smtClean="0">
                <a:solidFill>
                  <a:srgbClr val="FF0000"/>
                </a:solidFill>
              </a:rPr>
              <a:t>exportedu.ru/events/3290/subscribe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10. </a:t>
            </a:r>
            <a:r>
              <a:rPr lang="ru-RU" dirty="0" smtClean="0"/>
              <a:t>"</a:t>
            </a:r>
            <a:r>
              <a:rPr lang="ru-RU" dirty="0"/>
              <a:t>Налоги в экспортной деятельности" (25.11.2021)</a:t>
            </a:r>
            <a:br>
              <a:rPr lang="ru-RU" dirty="0"/>
            </a:br>
            <a:r>
              <a:rPr lang="ru-RU" dirty="0" smtClean="0"/>
              <a:t>11</a:t>
            </a:r>
            <a:r>
              <a:rPr lang="ru-RU" dirty="0"/>
              <a:t>. </a:t>
            </a:r>
            <a:r>
              <a:rPr lang="ru-RU" dirty="0" smtClean="0"/>
              <a:t>"</a:t>
            </a:r>
            <a:r>
              <a:rPr lang="ru-RU" dirty="0"/>
              <a:t>Продукты Группы Российского экспортного центра" (02.12.2021)</a:t>
            </a:r>
          </a:p>
        </p:txBody>
      </p:sp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xmlns="" id="{F5036BEC-DC95-465B-AC98-4C101D9A2F97}"/>
              </a:ext>
            </a:extLst>
          </p:cNvPr>
          <p:cNvSpPr/>
          <p:nvPr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DE6C11E-53D3-4591-BA9B-7E7282735DDF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061E6D5-4C03-4780-83CF-2E1E8B4FD4C8}"/>
              </a:ext>
            </a:extLst>
          </p:cNvPr>
          <p:cNvSpPr/>
          <p:nvPr/>
        </p:nvSpPr>
        <p:spPr>
          <a:xfrm>
            <a:off x="4271386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19F14F0-A075-44E0-909A-E69D465AEFE0}"/>
              </a:ext>
            </a:extLst>
          </p:cNvPr>
          <p:cNvSpPr/>
          <p:nvPr/>
        </p:nvSpPr>
        <p:spPr>
          <a:xfrm>
            <a:off x="4504262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4A3B94B-4902-4379-B90A-34F23F805895}"/>
              </a:ext>
            </a:extLst>
          </p:cNvPr>
          <p:cNvSpPr/>
          <p:nvPr/>
        </p:nvSpPr>
        <p:spPr>
          <a:xfrm>
            <a:off x="4250934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CE95243-D6EA-486B-A509-FB82BE61FAAE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3773842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4636218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4877622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463818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3711928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F11EFB5-1E87-4F23-AEB8-C91BAF09C8B6}"/>
              </a:ext>
            </a:extLst>
          </p:cNvPr>
          <p:cNvGrpSpPr/>
          <p:nvPr/>
        </p:nvGrpSpPr>
        <p:grpSpPr>
          <a:xfrm>
            <a:off x="717622" y="2410550"/>
            <a:ext cx="3028217" cy="3026664"/>
            <a:chOff x="4574848" y="1897856"/>
            <a:chExt cx="3028217" cy="302666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C2C8416-3F46-491C-9A90-E04CD747FD4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7422178-F6A4-449D-98CE-6FF39C7A690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10000"/>
                <a:lumOff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AA5E000A-F67F-4AD8-A47C-99EAD52BB66A}"/>
              </a:ext>
            </a:extLst>
          </p:cNvPr>
          <p:cNvSpPr/>
          <p:nvPr/>
        </p:nvSpPr>
        <p:spPr>
          <a:xfrm>
            <a:off x="11159073" y="359429"/>
            <a:ext cx="73765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 defTabSz="914286">
              <a:defRPr/>
            </a:pP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0</a:t>
            </a:r>
            <a:r>
              <a:rPr lang="ru-RU" altLang="ko-KR" sz="2400" b="1" dirty="0">
                <a:solidFill>
                  <a:prstClr val="white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4" name="Picture 2" descr="E:\лого\Кобрендинг лого я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" y="138031"/>
            <a:ext cx="2724999" cy="9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210AAE00-B565-4671-8223-8A6E5B26B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53" y="1793147"/>
            <a:ext cx="2331069" cy="56673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BE1319CA-C752-4DA0-9B43-AE9B74A340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92" y="2583463"/>
            <a:ext cx="1811915" cy="82235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0B537C89-05F6-4650-8043-BA88811269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96" y="2693467"/>
            <a:ext cx="1890996" cy="60234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F465A324-16A9-4C1E-9ABE-A4ED6E582C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5" b="31404"/>
          <a:stretch/>
        </p:blipFill>
        <p:spPr>
          <a:xfrm>
            <a:off x="5958092" y="4556735"/>
            <a:ext cx="3410893" cy="548300"/>
          </a:xfrm>
          <a:prstGeom prst="rect">
            <a:avLst/>
          </a:prstGeom>
        </p:spPr>
      </p:pic>
      <p:pic>
        <p:nvPicPr>
          <p:cNvPr id="53" name="Picture 4" descr="IndustryStock.ru/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03" y="5382021"/>
            <a:ext cx="5493808" cy="7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ORDAQ - YouTu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5" b="35989"/>
          <a:stretch/>
        </p:blipFill>
        <p:spPr bwMode="auto">
          <a:xfrm>
            <a:off x="8502714" y="1757749"/>
            <a:ext cx="2388525" cy="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ibaba Group: история компании, как совершать покупки | Brand Info —  информация о брендах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00" y="3379015"/>
            <a:ext cx="2076881" cy="11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l.Biz (@allbizglobal) | Twitte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26441"/>
          <a:stretch/>
        </p:blipFill>
        <p:spPr bwMode="auto">
          <a:xfrm>
            <a:off x="8555971" y="3433927"/>
            <a:ext cx="1836246" cy="10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6" descr="DT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45635" y="359429"/>
            <a:ext cx="9392065" cy="724247"/>
          </a:xfrm>
        </p:spPr>
        <p:txBody>
          <a:bodyPr>
            <a:noAutofit/>
          </a:bodyPr>
          <a:lstStyle/>
          <a:p>
            <a:r>
              <a:rPr lang="ru-RU" sz="3700" b="1" dirty="0" smtClean="0"/>
              <a:t>Доступные международные </a:t>
            </a:r>
          </a:p>
          <a:p>
            <a:r>
              <a:rPr lang="ru-RU" sz="3700" b="1" dirty="0" smtClean="0"/>
              <a:t>электронные площадки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181846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87542" y="254442"/>
            <a:ext cx="8181892" cy="1047584"/>
          </a:xfrm>
        </p:spPr>
        <p:txBody>
          <a:bodyPr>
            <a:normAutofit fontScale="25000" lnSpcReduction="20000"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r>
              <a:rPr lang="ru-RU" sz="14800" b="1" dirty="0" smtClean="0"/>
              <a:t>Онлайн-</a:t>
            </a:r>
            <a:r>
              <a:rPr lang="ru-RU" sz="14800" b="1" dirty="0" err="1" smtClean="0"/>
              <a:t>квест</a:t>
            </a:r>
            <a:r>
              <a:rPr lang="ru-RU" sz="14800" b="1" dirty="0"/>
              <a:t> </a:t>
            </a:r>
            <a:r>
              <a:rPr lang="ru-RU" sz="14800" b="1" dirty="0" smtClean="0"/>
              <a:t>по электронным площадкам</a:t>
            </a:r>
            <a:endParaRPr lang="en-US" sz="1900" dirty="0"/>
          </a:p>
          <a:p>
            <a:endParaRPr lang="en-US" sz="4000" dirty="0"/>
          </a:p>
        </p:txBody>
      </p:sp>
      <p:sp>
        <p:nvSpPr>
          <p:cNvPr id="42" name="Parallelogram 15">
            <a:extLst>
              <a:ext uri="{FF2B5EF4-FFF2-40B4-BE49-F238E27FC236}">
                <a16:creationId xmlns:a16="http://schemas.microsoft.com/office/drawing/2014/main" xmlns="" id="{7460BBEA-E8F0-4611-BB03-E917411280F2}"/>
              </a:ext>
            </a:extLst>
          </p:cNvPr>
          <p:cNvSpPr/>
          <p:nvPr/>
        </p:nvSpPr>
        <p:spPr>
          <a:xfrm rot="16200000">
            <a:off x="5247725" y="1852911"/>
            <a:ext cx="355612" cy="4473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Oval 25">
            <a:extLst>
              <a:ext uri="{FF2B5EF4-FFF2-40B4-BE49-F238E27FC236}">
                <a16:creationId xmlns:a16="http://schemas.microsoft.com/office/drawing/2014/main" xmlns="" id="{ED86817D-115E-4A0F-A85F-29A7DA8B3964}"/>
              </a:ext>
            </a:extLst>
          </p:cNvPr>
          <p:cNvSpPr>
            <a:spLocks noChangeAspect="1"/>
          </p:cNvSpPr>
          <p:nvPr/>
        </p:nvSpPr>
        <p:spPr>
          <a:xfrm>
            <a:off x="5909313" y="2774900"/>
            <a:ext cx="461036" cy="46166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xmlns="" id="{92AF68DC-36D9-40AF-B5FD-C614DC749854}"/>
              </a:ext>
            </a:extLst>
          </p:cNvPr>
          <p:cNvSpPr/>
          <p:nvPr/>
        </p:nvSpPr>
        <p:spPr>
          <a:xfrm>
            <a:off x="6237226" y="3720037"/>
            <a:ext cx="268769" cy="41720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Smiley Face 14">
            <a:extLst>
              <a:ext uri="{FF2B5EF4-FFF2-40B4-BE49-F238E27FC236}">
                <a16:creationId xmlns:a16="http://schemas.microsoft.com/office/drawing/2014/main" xmlns="" id="{27627202-9856-41AD-B239-99727BDF246B}"/>
              </a:ext>
            </a:extLst>
          </p:cNvPr>
          <p:cNvSpPr/>
          <p:nvPr/>
        </p:nvSpPr>
        <p:spPr>
          <a:xfrm>
            <a:off x="5128493" y="5588797"/>
            <a:ext cx="387520" cy="3677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AA5E000A-F67F-4AD8-A47C-99EAD52BB66A}"/>
              </a:ext>
            </a:extLst>
          </p:cNvPr>
          <p:cNvSpPr/>
          <p:nvPr/>
        </p:nvSpPr>
        <p:spPr>
          <a:xfrm>
            <a:off x="11159073" y="359429"/>
            <a:ext cx="73765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 defTabSz="914286">
              <a:defRPr/>
            </a:pPr>
            <a:r>
              <a:rPr lang="en-US" altLang="ko-KR" sz="2400" b="1" dirty="0">
                <a:solidFill>
                  <a:prstClr val="white"/>
                </a:solidFill>
                <a:cs typeface="Arial" pitchFamily="34" charset="0"/>
              </a:rPr>
              <a:t>0</a:t>
            </a:r>
            <a:r>
              <a:rPr lang="ru-RU" altLang="ko-KR" sz="2400" b="1" dirty="0">
                <a:solidFill>
                  <a:prstClr val="white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4" name="Picture 2" descr="E:\лого\Кобрендинг лого я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" y="138031"/>
            <a:ext cx="2724999" cy="9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29489526-22A8-0141-86CD-0782D3DD5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53" y="1828661"/>
            <a:ext cx="5259278" cy="4617156"/>
          </a:xfrm>
          <a:prstGeom prst="rect">
            <a:avLst/>
          </a:prstGeom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xmlns="" id="{5CC75CAC-E3C2-6646-BEEC-919373BE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075" y="1779903"/>
            <a:ext cx="2363884" cy="47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2" y="1381165"/>
            <a:ext cx="2238672" cy="3191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71610" y="5966552"/>
            <a:ext cx="348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6"/>
              </a:rPr>
              <a:t>https://exportcenter.boxbattle.ru/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26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rallelogram 15">
            <a:extLst>
              <a:ext uri="{FF2B5EF4-FFF2-40B4-BE49-F238E27FC236}">
                <a16:creationId xmlns:a16="http://schemas.microsoft.com/office/drawing/2014/main" xmlns="" id="{7460BBEA-E8F0-4611-BB03-E917411280F2}"/>
              </a:ext>
            </a:extLst>
          </p:cNvPr>
          <p:cNvSpPr/>
          <p:nvPr/>
        </p:nvSpPr>
        <p:spPr>
          <a:xfrm rot="16200000">
            <a:off x="5247725" y="1852911"/>
            <a:ext cx="355612" cy="4473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Oval 25">
            <a:extLst>
              <a:ext uri="{FF2B5EF4-FFF2-40B4-BE49-F238E27FC236}">
                <a16:creationId xmlns:a16="http://schemas.microsoft.com/office/drawing/2014/main" xmlns="" id="{ED86817D-115E-4A0F-A85F-29A7DA8B3964}"/>
              </a:ext>
            </a:extLst>
          </p:cNvPr>
          <p:cNvSpPr>
            <a:spLocks noChangeAspect="1"/>
          </p:cNvSpPr>
          <p:nvPr/>
        </p:nvSpPr>
        <p:spPr>
          <a:xfrm>
            <a:off x="5909313" y="2774900"/>
            <a:ext cx="461036" cy="46166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xmlns="" id="{92AF68DC-36D9-40AF-B5FD-C614DC749854}"/>
              </a:ext>
            </a:extLst>
          </p:cNvPr>
          <p:cNvSpPr/>
          <p:nvPr/>
        </p:nvSpPr>
        <p:spPr>
          <a:xfrm>
            <a:off x="6237226" y="3720037"/>
            <a:ext cx="268769" cy="41720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Smiley Face 14">
            <a:extLst>
              <a:ext uri="{FF2B5EF4-FFF2-40B4-BE49-F238E27FC236}">
                <a16:creationId xmlns:a16="http://schemas.microsoft.com/office/drawing/2014/main" xmlns="" id="{27627202-9856-41AD-B239-99727BDF246B}"/>
              </a:ext>
            </a:extLst>
          </p:cNvPr>
          <p:cNvSpPr/>
          <p:nvPr/>
        </p:nvSpPr>
        <p:spPr>
          <a:xfrm>
            <a:off x="5128493" y="5588797"/>
            <a:ext cx="387520" cy="3677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AA5E000A-F67F-4AD8-A47C-99EAD52BB66A}"/>
              </a:ext>
            </a:extLst>
          </p:cNvPr>
          <p:cNvSpPr/>
          <p:nvPr/>
        </p:nvSpPr>
        <p:spPr>
          <a:xfrm>
            <a:off x="11159073" y="359429"/>
            <a:ext cx="73765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 defTabSz="914286">
              <a:defRPr/>
            </a:pP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0</a:t>
            </a:r>
            <a:r>
              <a:rPr lang="ru-RU" altLang="ko-KR" sz="2400" b="1" dirty="0">
                <a:solidFill>
                  <a:prstClr val="white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4" name="Picture 2" descr="E:\лого\Кобрендинг лого я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" y="138031"/>
            <a:ext cx="2724999" cy="9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768958" y="274637"/>
            <a:ext cx="881344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b="1" dirty="0" smtClean="0"/>
              <a:t>Международны</a:t>
            </a:r>
            <a:r>
              <a:rPr lang="ru-RU" sz="3700" b="1" dirty="0" smtClean="0"/>
              <a:t>е выставки (коллективные стенды)</a:t>
            </a:r>
            <a:endParaRPr lang="ru-RU" sz="37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246" y="1716600"/>
            <a:ext cx="11171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/>
              <a:t>Maison</a:t>
            </a:r>
            <a:r>
              <a:rPr lang="ru-RU" dirty="0" smtClean="0"/>
              <a:t> </a:t>
            </a:r>
            <a:r>
              <a:rPr lang="ru-RU" dirty="0"/>
              <a:t>@ </a:t>
            </a:r>
            <a:r>
              <a:rPr lang="ru-RU" dirty="0" err="1"/>
              <a:t>Object</a:t>
            </a:r>
            <a:r>
              <a:rPr lang="ru-RU" dirty="0"/>
              <a:t> в г. Париж (ФРАНЦИЯ) с 09.09.21 по 13.09.21 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Сairo</a:t>
            </a:r>
            <a:r>
              <a:rPr lang="ru-RU" dirty="0" smtClean="0"/>
              <a:t> </a:t>
            </a:r>
            <a:r>
              <a:rPr lang="ru-RU" dirty="0" err="1"/>
              <a:t>WoodShow</a:t>
            </a:r>
            <a:r>
              <a:rPr lang="ru-RU" dirty="0"/>
              <a:t> 2021 в г. Каир (ЕГИПЕТ) с 09.12.21 по </a:t>
            </a:r>
            <a:r>
              <a:rPr lang="ru-RU" dirty="0" smtClean="0"/>
              <a:t>12.12.21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Агрос</a:t>
            </a:r>
            <a:r>
              <a:rPr lang="ru-RU" dirty="0" smtClean="0"/>
              <a:t> </a:t>
            </a:r>
            <a:r>
              <a:rPr lang="ru-RU" dirty="0"/>
              <a:t>Экспо 2021 в г. Красногорск (РОССИЯ) с 18.05.21 по </a:t>
            </a:r>
            <a:r>
              <a:rPr lang="ru-RU" dirty="0" smtClean="0"/>
              <a:t>20.05.21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АРХ </a:t>
            </a:r>
            <a:r>
              <a:rPr lang="ru-RU" dirty="0"/>
              <a:t>МОСКВА в г. Москва (РОССИЯ) с 03.06.21 по </a:t>
            </a:r>
            <a:r>
              <a:rPr lang="ru-RU" dirty="0" smtClean="0"/>
              <a:t>06.06.21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Интеравто</a:t>
            </a:r>
            <a:r>
              <a:rPr lang="ru-RU" dirty="0" smtClean="0"/>
              <a:t> </a:t>
            </a:r>
            <a:r>
              <a:rPr lang="ru-RU" dirty="0"/>
              <a:t>в г. Красногорск (РОССИЯ) с 24.08.21 по </a:t>
            </a:r>
            <a:r>
              <a:rPr lang="ru-RU" dirty="0" smtClean="0"/>
              <a:t>27.08.21</a:t>
            </a:r>
          </a:p>
          <a:p>
            <a:pPr marL="342900" indent="-342900">
              <a:buAutoNum type="arabicPeriod"/>
            </a:pPr>
            <a:r>
              <a:rPr lang="ru-RU" dirty="0" smtClean="0"/>
              <a:t>COLLECTION </a:t>
            </a:r>
            <a:r>
              <a:rPr lang="ru-RU" dirty="0"/>
              <a:t>PREMIÈRE MOSCOW (CPM) в г. Москва (РОССИЯ) с 31.08.21 по </a:t>
            </a:r>
            <a:r>
              <a:rPr lang="ru-RU" dirty="0" smtClean="0"/>
              <a:t>03.09.21</a:t>
            </a:r>
          </a:p>
          <a:p>
            <a:pPr marL="342900" indent="-342900">
              <a:buAutoNum type="arabicPeriod"/>
            </a:pPr>
            <a:r>
              <a:rPr lang="ru-RU" dirty="0" smtClean="0"/>
              <a:t>CJF</a:t>
            </a:r>
            <a:r>
              <a:rPr lang="ru-RU" dirty="0"/>
              <a:t>. Детская мода в г. Москва (РОССИЯ) с 21.09.21 по 24.09.21 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/>
              <a:t>. ПИР Экспо 2021 в г. Красногорск (РОССИЯ) с 05.10.21 по </a:t>
            </a:r>
            <a:r>
              <a:rPr lang="ru-RU" dirty="0" smtClean="0"/>
              <a:t>08.10.21</a:t>
            </a:r>
          </a:p>
          <a:p>
            <a:r>
              <a:rPr lang="ru-RU" dirty="0" smtClean="0"/>
              <a:t>9</a:t>
            </a:r>
            <a:r>
              <a:rPr lang="ru-RU" dirty="0"/>
              <a:t>. Мебель, фурнитура и обивочные материалы 2021 в г. Москва (РОССИЯ) с 22.11.21 по </a:t>
            </a:r>
            <a:r>
              <a:rPr lang="ru-RU" dirty="0" smtClean="0"/>
              <a:t>26.11.21</a:t>
            </a:r>
          </a:p>
          <a:p>
            <a:r>
              <a:rPr lang="ru-RU" dirty="0" smtClean="0"/>
              <a:t>10. ЮГАГРО </a:t>
            </a:r>
            <a:r>
              <a:rPr lang="ru-RU" dirty="0"/>
              <a:t>2021 в г. Краснодар (РОССИЯ) с 23.11.21 по 26.11.21 </a:t>
            </a:r>
            <a:endParaRPr lang="ru-RU" dirty="0"/>
          </a:p>
        </p:txBody>
      </p:sp>
      <p:pic>
        <p:nvPicPr>
          <p:cNvPr id="1026" name="Picture 2" descr="Z:\2020\ОТЧЕТ\PAPER WORLD\image-10-02-20-04-37-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49" y="4591850"/>
            <a:ext cx="1881458" cy="19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Пользователь\AppData\Local\Microsoft\Windows\Temporary Internet Files\Content.Word\PHOTO-2020-10-19-09-01-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5691" b="8943"/>
          <a:stretch/>
        </p:blipFill>
        <p:spPr bwMode="auto">
          <a:xfrm>
            <a:off x="3616703" y="4571887"/>
            <a:ext cx="1808828" cy="1978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Z:\2018\Мероприятия 2018\Югагро 20 ноября\Фото\64580bc3-8950-4bee-b870-65e618ecf0f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81" y="4591851"/>
            <a:ext cx="2724769" cy="197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sun9-31.userapi.com/impf/xCs7yBffOUQXAdAiTk0ev4-uiD4STLaUfuiU_g/4HBJtfAk4Ck.jpg?size=767x794&amp;quality=96&amp;sign=d28ae0ddaaf6e87da7bfd213a72609ff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0" y="4612460"/>
            <a:ext cx="2249698" cy="1965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14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rallelogram 15">
            <a:extLst>
              <a:ext uri="{FF2B5EF4-FFF2-40B4-BE49-F238E27FC236}">
                <a16:creationId xmlns:a16="http://schemas.microsoft.com/office/drawing/2014/main" xmlns="" id="{7460BBEA-E8F0-4611-BB03-E917411280F2}"/>
              </a:ext>
            </a:extLst>
          </p:cNvPr>
          <p:cNvSpPr/>
          <p:nvPr/>
        </p:nvSpPr>
        <p:spPr>
          <a:xfrm rot="16200000">
            <a:off x="5247725" y="1852911"/>
            <a:ext cx="355612" cy="4473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Oval 25">
            <a:extLst>
              <a:ext uri="{FF2B5EF4-FFF2-40B4-BE49-F238E27FC236}">
                <a16:creationId xmlns:a16="http://schemas.microsoft.com/office/drawing/2014/main" xmlns="" id="{ED86817D-115E-4A0F-A85F-29A7DA8B3964}"/>
              </a:ext>
            </a:extLst>
          </p:cNvPr>
          <p:cNvSpPr>
            <a:spLocks noChangeAspect="1"/>
          </p:cNvSpPr>
          <p:nvPr/>
        </p:nvSpPr>
        <p:spPr>
          <a:xfrm>
            <a:off x="5909313" y="2774900"/>
            <a:ext cx="461036" cy="46166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xmlns="" id="{92AF68DC-36D9-40AF-B5FD-C614DC749854}"/>
              </a:ext>
            </a:extLst>
          </p:cNvPr>
          <p:cNvSpPr/>
          <p:nvPr/>
        </p:nvSpPr>
        <p:spPr>
          <a:xfrm>
            <a:off x="6237226" y="3720037"/>
            <a:ext cx="268769" cy="41720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Smiley Face 14">
            <a:extLst>
              <a:ext uri="{FF2B5EF4-FFF2-40B4-BE49-F238E27FC236}">
                <a16:creationId xmlns:a16="http://schemas.microsoft.com/office/drawing/2014/main" xmlns="" id="{27627202-9856-41AD-B239-99727BDF246B}"/>
              </a:ext>
            </a:extLst>
          </p:cNvPr>
          <p:cNvSpPr/>
          <p:nvPr/>
        </p:nvSpPr>
        <p:spPr>
          <a:xfrm>
            <a:off x="5128493" y="5588797"/>
            <a:ext cx="387520" cy="3677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AA5E000A-F67F-4AD8-A47C-99EAD52BB66A}"/>
              </a:ext>
            </a:extLst>
          </p:cNvPr>
          <p:cNvSpPr/>
          <p:nvPr/>
        </p:nvSpPr>
        <p:spPr>
          <a:xfrm>
            <a:off x="11159073" y="359429"/>
            <a:ext cx="73765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 defTabSz="914286">
              <a:defRPr/>
            </a:pP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0</a:t>
            </a:r>
            <a:r>
              <a:rPr lang="ru-RU" altLang="ko-KR" sz="2400" b="1" dirty="0">
                <a:solidFill>
                  <a:prstClr val="white"/>
                </a:solidFill>
                <a:cs typeface="Arial" pitchFamily="34" charset="0"/>
              </a:rPr>
              <a:t>7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4" name="Picture 2" descr="E:\лого\Кобрендинг лого я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" y="138031"/>
            <a:ext cx="2724999" cy="9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768958" y="274637"/>
            <a:ext cx="881344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b="1" dirty="0" smtClean="0"/>
              <a:t>Международны</a:t>
            </a:r>
            <a:r>
              <a:rPr lang="ru-RU" sz="3700" b="1" dirty="0" smtClean="0"/>
              <a:t>е бизнес-миссии</a:t>
            </a:r>
            <a:endParaRPr lang="ru-RU" sz="37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246" y="1716600"/>
            <a:ext cx="9228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Бизнес-миссия в г. Минск (БЕЛАРУСЬ) с 12.07.21 по 15.07.21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 Бизнес-миссия в г. Кишинев (МОЛДОВА, РЕСПУБЛИКА) с 23.08.21 по 26.08.21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 Бизнес-миссия в г. Сеул (КОРЕЯ, РЕСПУБЛИКА) с 13.09.21 по 16.09.21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 Бизнес-миссия в г. </a:t>
            </a:r>
            <a:r>
              <a:rPr lang="ru-RU" dirty="0" err="1"/>
              <a:t>Дубаи</a:t>
            </a:r>
            <a:r>
              <a:rPr lang="ru-RU" dirty="0"/>
              <a:t> (ОАЭ) с 15.11.21 по 18.11.21 </a:t>
            </a:r>
            <a:endParaRPr lang="ru-RU" dirty="0"/>
          </a:p>
        </p:txBody>
      </p:sp>
      <p:pic>
        <p:nvPicPr>
          <p:cNvPr id="14" name="Рисунок 13" descr="Изображение выглядит как человек, внутренний, стол, стена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7" y="4261449"/>
            <a:ext cx="3266069" cy="218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Изображение выглядит как стоит, человек, потолок, внутренний&#10;&#10;Автоматически созданное описа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49" y="3129123"/>
            <a:ext cx="2969895" cy="201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Анна\AppData\Local\Microsoft\Windows\Temporary Internet Files\Content.Word\20190316_17474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95" y="4244681"/>
            <a:ext cx="2919097" cy="219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Анна\AppData\Local\Microsoft\Windows\Temporary Internet Files\Content.Word\2019-03-22 01-59-5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492" y="3051389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75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3113" y="2286812"/>
            <a:ext cx="7382272" cy="720081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ЦЕНТР ЭКСПОРТА 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5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ЯРОСЛАВСКОЙ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ОБЛАСТИ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23077" y="9897536"/>
            <a:ext cx="602157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26277" y="10049936"/>
            <a:ext cx="602157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229477" y="10202336"/>
            <a:ext cx="602157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432677" y="10354736"/>
            <a:ext cx="602157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673113" y="3434325"/>
            <a:ext cx="2605900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i="1" dirty="0" smtClean="0"/>
              <a:t>www.exportcenter76.ru</a:t>
            </a:r>
          </a:p>
        </p:txBody>
      </p:sp>
      <p:sp>
        <p:nvSpPr>
          <p:cNvPr id="18" name="Прямоугольный треугольник 17"/>
          <p:cNvSpPr/>
          <p:nvPr/>
        </p:nvSpPr>
        <p:spPr>
          <a:xfrm flipV="1">
            <a:off x="2" y="10652"/>
            <a:ext cx="5615945" cy="684734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90" tIns="60746" rIns="121490" bIns="60746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Z:\2019\ЛОГОТИП\для соцсетей лого я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t="25475" r="20637" b="50161"/>
          <a:stretch/>
        </p:blipFill>
        <p:spPr bwMode="auto">
          <a:xfrm>
            <a:off x="8067139" y="139762"/>
            <a:ext cx="3561465" cy="8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ый треугольник 18"/>
          <p:cNvSpPr/>
          <p:nvPr/>
        </p:nvSpPr>
        <p:spPr>
          <a:xfrm rot="10800000" flipV="1">
            <a:off x="6759752" y="0"/>
            <a:ext cx="5432249" cy="688944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90" tIns="60746" rIns="121490" bIns="60746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138</Words>
  <Application>Microsoft Office PowerPoint</Application>
  <PresentationFormat>Произвольный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Contents Slide Master</vt:lpstr>
      <vt:lpstr>Вовлечение МСП в экспортную деятельность – почему это важно?   Беспрецедентные меры поддержки экспорта региональных компаний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ЭКСПОРТА  ЯРОСЛАВСКОЙ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Кузьмичева Лариса</dc:creator>
  <cp:lastModifiedBy>Пользователь</cp:lastModifiedBy>
  <cp:revision>129</cp:revision>
  <dcterms:created xsi:type="dcterms:W3CDTF">2020-10-12T05:09:47Z</dcterms:created>
  <dcterms:modified xsi:type="dcterms:W3CDTF">2021-04-29T06:23:20Z</dcterms:modified>
</cp:coreProperties>
</file>